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6" r:id="rId1"/>
    <p:sldMasterId id="2147483748" r:id="rId2"/>
    <p:sldMasterId id="2147483760" r:id="rId3"/>
    <p:sldMasterId id="2147483772" r:id="rId4"/>
  </p:sldMasterIdLst>
  <p:notesMasterIdLst>
    <p:notesMasterId r:id="rId121"/>
  </p:notesMasterIdLst>
  <p:handoutMasterIdLst>
    <p:handoutMasterId r:id="rId122"/>
  </p:handoutMasterIdLst>
  <p:sldIdLst>
    <p:sldId id="614" r:id="rId5"/>
    <p:sldId id="690" r:id="rId6"/>
    <p:sldId id="691" r:id="rId7"/>
    <p:sldId id="692" r:id="rId8"/>
    <p:sldId id="344" r:id="rId9"/>
    <p:sldId id="378" r:id="rId10"/>
    <p:sldId id="380" r:id="rId11"/>
    <p:sldId id="387" r:id="rId12"/>
    <p:sldId id="425" r:id="rId13"/>
    <p:sldId id="429" r:id="rId14"/>
    <p:sldId id="402" r:id="rId15"/>
    <p:sldId id="403" r:id="rId16"/>
    <p:sldId id="435" r:id="rId17"/>
    <p:sldId id="436" r:id="rId18"/>
    <p:sldId id="440" r:id="rId19"/>
    <p:sldId id="441" r:id="rId20"/>
    <p:sldId id="335" r:id="rId21"/>
    <p:sldId id="345" r:id="rId22"/>
    <p:sldId id="621" r:id="rId23"/>
    <p:sldId id="698" r:id="rId24"/>
    <p:sldId id="699" r:id="rId25"/>
    <p:sldId id="700" r:id="rId26"/>
    <p:sldId id="701" r:id="rId27"/>
    <p:sldId id="443" r:id="rId28"/>
    <p:sldId id="702" r:id="rId29"/>
    <p:sldId id="703" r:id="rId30"/>
    <p:sldId id="704" r:id="rId31"/>
    <p:sldId id="705" r:id="rId32"/>
    <p:sldId id="706" r:id="rId33"/>
    <p:sldId id="709" r:id="rId34"/>
    <p:sldId id="307" r:id="rId35"/>
    <p:sldId id="708" r:id="rId36"/>
    <p:sldId id="707" r:id="rId37"/>
    <p:sldId id="444" r:id="rId38"/>
    <p:sldId id="445" r:id="rId39"/>
    <p:sldId id="710" r:id="rId40"/>
    <p:sldId id="451" r:id="rId41"/>
    <p:sldId id="373" r:id="rId42"/>
    <p:sldId id="372" r:id="rId43"/>
    <p:sldId id="379" r:id="rId44"/>
    <p:sldId id="374" r:id="rId45"/>
    <p:sldId id="375" r:id="rId46"/>
    <p:sldId id="376" r:id="rId47"/>
    <p:sldId id="377" r:id="rId48"/>
    <p:sldId id="264" r:id="rId49"/>
    <p:sldId id="346" r:id="rId50"/>
    <p:sldId id="347" r:id="rId51"/>
    <p:sldId id="267" r:id="rId52"/>
    <p:sldId id="348" r:id="rId53"/>
    <p:sldId id="453" r:id="rId54"/>
    <p:sldId id="349" r:id="rId55"/>
    <p:sldId id="279" r:id="rId56"/>
    <p:sldId id="350" r:id="rId57"/>
    <p:sldId id="351" r:id="rId58"/>
    <p:sldId id="352" r:id="rId59"/>
    <p:sldId id="353" r:id="rId60"/>
    <p:sldId id="354" r:id="rId61"/>
    <p:sldId id="355" r:id="rId62"/>
    <p:sldId id="356" r:id="rId63"/>
    <p:sldId id="269" r:id="rId64"/>
    <p:sldId id="280" r:id="rId65"/>
    <p:sldId id="336" r:id="rId66"/>
    <p:sldId id="281" r:id="rId67"/>
    <p:sldId id="282" r:id="rId68"/>
    <p:sldId id="283" r:id="rId69"/>
    <p:sldId id="284" r:id="rId70"/>
    <p:sldId id="285" r:id="rId71"/>
    <p:sldId id="337" r:id="rId72"/>
    <p:sldId id="286" r:id="rId73"/>
    <p:sldId id="287" r:id="rId74"/>
    <p:sldId id="289" r:id="rId75"/>
    <p:sldId id="288" r:id="rId76"/>
    <p:sldId id="290" r:id="rId77"/>
    <p:sldId id="291" r:id="rId78"/>
    <p:sldId id="292" r:id="rId79"/>
    <p:sldId id="338" r:id="rId80"/>
    <p:sldId id="455" r:id="rId81"/>
    <p:sldId id="293" r:id="rId82"/>
    <p:sldId id="454" r:id="rId83"/>
    <p:sldId id="294" r:id="rId84"/>
    <p:sldId id="296" r:id="rId85"/>
    <p:sldId id="295" r:id="rId86"/>
    <p:sldId id="297" r:id="rId87"/>
    <p:sldId id="697" r:id="rId88"/>
    <p:sldId id="339" r:id="rId89"/>
    <p:sldId id="298" r:id="rId90"/>
    <p:sldId id="693" r:id="rId91"/>
    <p:sldId id="299" r:id="rId92"/>
    <p:sldId id="300" r:id="rId93"/>
    <p:sldId id="301" r:id="rId94"/>
    <p:sldId id="302" r:id="rId95"/>
    <p:sldId id="340" r:id="rId96"/>
    <p:sldId id="303" r:id="rId97"/>
    <p:sldId id="305" r:id="rId98"/>
    <p:sldId id="304" r:id="rId99"/>
    <p:sldId id="306" r:id="rId100"/>
    <p:sldId id="456" r:id="rId101"/>
    <p:sldId id="363" r:id="rId102"/>
    <p:sldId id="364" r:id="rId103"/>
    <p:sldId id="365" r:id="rId104"/>
    <p:sldId id="366" r:id="rId105"/>
    <p:sldId id="367" r:id="rId106"/>
    <p:sldId id="368" r:id="rId107"/>
    <p:sldId id="334" r:id="rId108"/>
    <p:sldId id="369" r:id="rId109"/>
    <p:sldId id="370" r:id="rId110"/>
    <p:sldId id="328" r:id="rId111"/>
    <p:sldId id="452" r:id="rId112"/>
    <p:sldId id="371" r:id="rId113"/>
    <p:sldId id="322" r:id="rId114"/>
    <p:sldId id="323" r:id="rId115"/>
    <p:sldId id="324" r:id="rId116"/>
    <p:sldId id="326" r:id="rId117"/>
    <p:sldId id="327" r:id="rId118"/>
    <p:sldId id="329" r:id="rId119"/>
    <p:sldId id="613" r:id="rId1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gin" id="{900C974D-0555-7046-B822-5CF1FEA05D78}">
          <p14:sldIdLst>
            <p14:sldId id="614"/>
            <p14:sldId id="690"/>
            <p14:sldId id="691"/>
            <p14:sldId id="692"/>
            <p14:sldId id="344"/>
            <p14:sldId id="378"/>
          </p14:sldIdLst>
        </p14:section>
        <p14:section name="recap" id="{A056435B-4462-D84C-B87A-5F18D6D3A3AB}">
          <p14:sldIdLst>
            <p14:sldId id="380"/>
            <p14:sldId id="387"/>
            <p14:sldId id="425"/>
            <p14:sldId id="429"/>
            <p14:sldId id="402"/>
            <p14:sldId id="403"/>
            <p14:sldId id="435"/>
            <p14:sldId id="436"/>
            <p14:sldId id="440"/>
            <p14:sldId id="441"/>
          </p14:sldIdLst>
        </p14:section>
        <p14:section name="distribution" id="{88A80A29-3236-8446-AB58-8702B246DE80}">
          <p14:sldIdLst>
            <p14:sldId id="335"/>
            <p14:sldId id="345"/>
            <p14:sldId id="621"/>
            <p14:sldId id="698"/>
            <p14:sldId id="699"/>
            <p14:sldId id="700"/>
            <p14:sldId id="701"/>
            <p14:sldId id="443"/>
            <p14:sldId id="702"/>
            <p14:sldId id="703"/>
            <p14:sldId id="704"/>
            <p14:sldId id="705"/>
            <p14:sldId id="706"/>
            <p14:sldId id="709"/>
            <p14:sldId id="307"/>
            <p14:sldId id="708"/>
            <p14:sldId id="707"/>
            <p14:sldId id="444"/>
            <p14:sldId id="445"/>
            <p14:sldId id="710"/>
          </p14:sldIdLst>
        </p14:section>
        <p14:section name="accuracyOftheModel" id="{6A53F3D7-B6A3-A441-8AFD-0FD0A5095BCE}">
          <p14:sldIdLst>
            <p14:sldId id="451"/>
            <p14:sldId id="373"/>
            <p14:sldId id="372"/>
            <p14:sldId id="379"/>
            <p14:sldId id="374"/>
            <p14:sldId id="375"/>
            <p14:sldId id="376"/>
            <p14:sldId id="377"/>
          </p14:sldIdLst>
        </p14:section>
        <p14:section name="working with R - appendix A" id="{916960A3-13BD-0C40-8C82-0059FE2B066A}">
          <p14:sldIdLst>
            <p14:sldId id="264"/>
            <p14:sldId id="346"/>
            <p14:sldId id="347"/>
            <p14:sldId id="267"/>
            <p14:sldId id="348"/>
            <p14:sldId id="453"/>
            <p14:sldId id="349"/>
            <p14:sldId id="279"/>
            <p14:sldId id="350"/>
            <p14:sldId id="351"/>
            <p14:sldId id="352"/>
            <p14:sldId id="353"/>
            <p14:sldId id="354"/>
            <p14:sldId id="355"/>
            <p14:sldId id="356"/>
            <p14:sldId id="269"/>
            <p14:sldId id="280"/>
            <p14:sldId id="336"/>
            <p14:sldId id="281"/>
            <p14:sldId id="282"/>
            <p14:sldId id="283"/>
            <p14:sldId id="284"/>
            <p14:sldId id="285"/>
            <p14:sldId id="337"/>
            <p14:sldId id="286"/>
            <p14:sldId id="287"/>
            <p14:sldId id="289"/>
            <p14:sldId id="288"/>
            <p14:sldId id="290"/>
            <p14:sldId id="291"/>
            <p14:sldId id="292"/>
            <p14:sldId id="338"/>
            <p14:sldId id="455"/>
            <p14:sldId id="293"/>
            <p14:sldId id="454"/>
            <p14:sldId id="294"/>
            <p14:sldId id="296"/>
            <p14:sldId id="295"/>
            <p14:sldId id="297"/>
            <p14:sldId id="697"/>
          </p14:sldIdLst>
        </p14:section>
        <p14:section name="loadingDataIntoR" id="{701066A8-4D22-4941-81AF-4730A8DB8A53}">
          <p14:sldIdLst>
            <p14:sldId id="339"/>
            <p14:sldId id="298"/>
            <p14:sldId id="693"/>
            <p14:sldId id="299"/>
            <p14:sldId id="300"/>
            <p14:sldId id="301"/>
            <p14:sldId id="302"/>
            <p14:sldId id="340"/>
            <p14:sldId id="303"/>
            <p14:sldId id="305"/>
            <p14:sldId id="304"/>
            <p14:sldId id="306"/>
          </p14:sldIdLst>
        </p14:section>
        <p14:section name="git" id="{D6E66385-4789-7F4B-BF92-6AC28BF34546}">
          <p14:sldIdLst>
            <p14:sldId id="456"/>
            <p14:sldId id="363"/>
            <p14:sldId id="364"/>
            <p14:sldId id="365"/>
            <p14:sldId id="366"/>
            <p14:sldId id="367"/>
            <p14:sldId id="368"/>
            <p14:sldId id="334"/>
            <p14:sldId id="369"/>
            <p14:sldId id="370"/>
            <p14:sldId id="328"/>
            <p14:sldId id="452"/>
            <p14:sldId id="371"/>
            <p14:sldId id="322"/>
            <p14:sldId id="323"/>
            <p14:sldId id="324"/>
            <p14:sldId id="326"/>
            <p14:sldId id="327"/>
            <p14:sldId id="329"/>
            <p14:sldId id="61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65F"/>
    <a:srgbClr val="6B412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75"/>
    <p:restoredTop sz="93595"/>
  </p:normalViewPr>
  <p:slideViewPr>
    <p:cSldViewPr snapToGrid="0" snapToObjects="1">
      <p:cViewPr varScale="1">
        <p:scale>
          <a:sx n="209" d="100"/>
          <a:sy n="209" d="100"/>
        </p:scale>
        <p:origin x="2184" y="176"/>
      </p:cViewPr>
      <p:guideLst>
        <p:guide orient="horz" pos="2160"/>
        <p:guide pos="2880"/>
      </p:guideLst>
    </p:cSldViewPr>
  </p:slideViewPr>
  <p:outlineViewPr>
    <p:cViewPr>
      <p:scale>
        <a:sx n="33" d="100"/>
        <a:sy n="33" d="100"/>
      </p:scale>
      <p:origin x="0" y="-22624"/>
    </p:cViewPr>
  </p:outlineViewPr>
  <p:notesTextViewPr>
    <p:cViewPr>
      <p:scale>
        <a:sx n="100" d="100"/>
        <a:sy n="100" d="100"/>
      </p:scale>
      <p:origin x="0" y="0"/>
    </p:cViewPr>
  </p:notesTextViewPr>
  <p:sorterViewPr>
    <p:cViewPr varScale="1">
      <p:scale>
        <a:sx n="113" d="100"/>
        <a:sy n="113" d="100"/>
      </p:scale>
      <p:origin x="0" y="0"/>
    </p:cViewPr>
  </p:sorterViewPr>
  <p:notesViewPr>
    <p:cSldViewPr snapToGrid="0" snapToObjects="1">
      <p:cViewPr varScale="1">
        <p:scale>
          <a:sx n="170" d="100"/>
          <a:sy n="170" d="100"/>
        </p:scale>
        <p:origin x="6552"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9B9A9380-381D-4EAE-8D74-CC3A65185557}"/>
    <pc:docChg chg="modSld">
      <pc:chgData name="" userId="" providerId="" clId="Web-{9B9A9380-381D-4EAE-8D74-CC3A65185557}" dt="2019-06-12T04:13:24.952" v="274"/>
      <pc:docMkLst>
        <pc:docMk/>
      </pc:docMkLst>
      <pc:sldChg chg="addSp modSp">
        <pc:chgData name="" userId="" providerId="" clId="Web-{9B9A9380-381D-4EAE-8D74-CC3A65185557}" dt="2019-06-12T04:03:59.183" v="225" actId="1076"/>
        <pc:sldMkLst>
          <pc:docMk/>
          <pc:sldMk cId="1207579033" sldId="269"/>
        </pc:sldMkLst>
        <pc:spChg chg="add mod">
          <ac:chgData name="" userId="" providerId="" clId="Web-{9B9A9380-381D-4EAE-8D74-CC3A65185557}" dt="2019-06-12T04:03:59.183" v="225" actId="1076"/>
          <ac:spMkLst>
            <pc:docMk/>
            <pc:sldMk cId="1207579033" sldId="269"/>
            <ac:spMk id="4" creationId="{62804EEA-A0B7-41F6-8F0C-4D5E578FE9F5}"/>
          </ac:spMkLst>
        </pc:spChg>
      </pc:sldChg>
      <pc:sldChg chg="addSp modSp">
        <pc:chgData name="" userId="" providerId="" clId="Web-{9B9A9380-381D-4EAE-8D74-CC3A65185557}" dt="2019-06-12T04:00:58.807" v="211" actId="1076"/>
        <pc:sldMkLst>
          <pc:docMk/>
          <pc:sldMk cId="1723610528" sldId="279"/>
        </pc:sldMkLst>
        <pc:spChg chg="add mod">
          <ac:chgData name="" userId="" providerId="" clId="Web-{9B9A9380-381D-4EAE-8D74-CC3A65185557}" dt="2019-06-12T04:00:58.807" v="211" actId="1076"/>
          <ac:spMkLst>
            <pc:docMk/>
            <pc:sldMk cId="1723610528" sldId="279"/>
            <ac:spMk id="4" creationId="{A2AD3322-4F08-4B82-8D52-E690DFDE2CD2}"/>
          </ac:spMkLst>
        </pc:spChg>
      </pc:sldChg>
      <pc:sldChg chg="addSp modSp">
        <pc:chgData name="" userId="" providerId="" clId="Web-{9B9A9380-381D-4EAE-8D74-CC3A65185557}" dt="2019-06-12T04:07:59.778" v="240" actId="1076"/>
        <pc:sldMkLst>
          <pc:docMk/>
          <pc:sldMk cId="2121049203" sldId="281"/>
        </pc:sldMkLst>
        <pc:spChg chg="add mod">
          <ac:chgData name="" userId="" providerId="" clId="Web-{9B9A9380-381D-4EAE-8D74-CC3A65185557}" dt="2019-06-12T04:07:59.778" v="240" actId="1076"/>
          <ac:spMkLst>
            <pc:docMk/>
            <pc:sldMk cId="2121049203" sldId="281"/>
            <ac:spMk id="5" creationId="{F36291E5-4F49-4849-B070-BDDF9980AAD6}"/>
          </ac:spMkLst>
        </pc:spChg>
      </pc:sldChg>
      <pc:sldChg chg="addSp modSp">
        <pc:chgData name="" userId="" providerId="" clId="Web-{9B9A9380-381D-4EAE-8D74-CC3A65185557}" dt="2019-06-12T04:09:33.873" v="256" actId="1076"/>
        <pc:sldMkLst>
          <pc:docMk/>
          <pc:sldMk cId="1038816543" sldId="282"/>
        </pc:sldMkLst>
        <pc:spChg chg="add mod">
          <ac:chgData name="" userId="" providerId="" clId="Web-{9B9A9380-381D-4EAE-8D74-CC3A65185557}" dt="2019-06-12T04:09:33.873" v="256" actId="1076"/>
          <ac:spMkLst>
            <pc:docMk/>
            <pc:sldMk cId="1038816543" sldId="282"/>
            <ac:spMk id="4" creationId="{5746D49D-A01B-4C24-9651-4CC6F39807FB}"/>
          </ac:spMkLst>
        </pc:spChg>
      </pc:sldChg>
      <pc:sldChg chg="addSp modSp">
        <pc:chgData name="" userId="" providerId="" clId="Web-{9B9A9380-381D-4EAE-8D74-CC3A65185557}" dt="2019-06-12T04:10:18.670" v="267" actId="1076"/>
        <pc:sldMkLst>
          <pc:docMk/>
          <pc:sldMk cId="1670168692" sldId="283"/>
        </pc:sldMkLst>
        <pc:spChg chg="add mod">
          <ac:chgData name="" userId="" providerId="" clId="Web-{9B9A9380-381D-4EAE-8D74-CC3A65185557}" dt="2019-06-12T04:10:18.670" v="267" actId="1076"/>
          <ac:spMkLst>
            <pc:docMk/>
            <pc:sldMk cId="1670168692" sldId="283"/>
            <ac:spMk id="4" creationId="{0B8932C3-0839-4E94-BC9A-513BB43A639D}"/>
          </ac:spMkLst>
        </pc:spChg>
      </pc:sldChg>
      <pc:sldChg chg="addSp">
        <pc:chgData name="" userId="" providerId="" clId="Web-{9B9A9380-381D-4EAE-8D74-CC3A65185557}" dt="2019-06-12T04:11:49.795" v="268"/>
        <pc:sldMkLst>
          <pc:docMk/>
          <pc:sldMk cId="1550519855" sldId="285"/>
        </pc:sldMkLst>
        <pc:spChg chg="add">
          <ac:chgData name="" userId="" providerId="" clId="Web-{9B9A9380-381D-4EAE-8D74-CC3A65185557}" dt="2019-06-12T04:11:49.795" v="268"/>
          <ac:spMkLst>
            <pc:docMk/>
            <pc:sldMk cId="1550519855" sldId="285"/>
            <ac:spMk id="5" creationId="{5D2F6019-8F1B-471F-8E21-FF765A9B98E8}"/>
          </ac:spMkLst>
        </pc:spChg>
      </pc:sldChg>
      <pc:sldChg chg="addSp delSp modSp">
        <pc:chgData name="" userId="" providerId="" clId="Web-{9B9A9380-381D-4EAE-8D74-CC3A65185557}" dt="2019-06-12T04:13:24.952" v="274"/>
        <pc:sldMkLst>
          <pc:docMk/>
          <pc:sldMk cId="534764600" sldId="286"/>
        </pc:sldMkLst>
        <pc:spChg chg="add del mod">
          <ac:chgData name="" userId="" providerId="" clId="Web-{9B9A9380-381D-4EAE-8D74-CC3A65185557}" dt="2019-06-12T04:13:15.890" v="273"/>
          <ac:spMkLst>
            <pc:docMk/>
            <pc:sldMk cId="534764600" sldId="286"/>
            <ac:spMk id="4" creationId="{FB83AB65-6BC8-4E6E-A441-27038E0826FE}"/>
          </ac:spMkLst>
        </pc:spChg>
        <pc:spChg chg="add">
          <ac:chgData name="" userId="" providerId="" clId="Web-{9B9A9380-381D-4EAE-8D74-CC3A65185557}" dt="2019-06-12T04:13:24.952" v="274"/>
          <ac:spMkLst>
            <pc:docMk/>
            <pc:sldMk cId="534764600" sldId="286"/>
            <ac:spMk id="6" creationId="{32CF5F7F-AE00-44A2-BC94-A76BEC9BFBFB}"/>
          </ac:spMkLst>
        </pc:spChg>
      </pc:sldChg>
      <pc:sldChg chg="addSp">
        <pc:chgData name="" userId="" providerId="" clId="Web-{9B9A9380-381D-4EAE-8D74-CC3A65185557}" dt="2019-06-12T04:12:29.968" v="269"/>
        <pc:sldMkLst>
          <pc:docMk/>
          <pc:sldMk cId="230048875" sldId="337"/>
        </pc:sldMkLst>
        <pc:spChg chg="add">
          <ac:chgData name="" userId="" providerId="" clId="Web-{9B9A9380-381D-4EAE-8D74-CC3A65185557}" dt="2019-06-12T04:12:29.968" v="269"/>
          <ac:spMkLst>
            <pc:docMk/>
            <pc:sldMk cId="230048875" sldId="337"/>
            <ac:spMk id="5" creationId="{EAACD907-C26D-425A-872C-BEB94933FE08}"/>
          </ac:spMkLst>
        </pc:spChg>
      </pc:sldChg>
      <pc:sldChg chg="modSp">
        <pc:chgData name="" userId="" providerId="" clId="Web-{9B9A9380-381D-4EAE-8D74-CC3A65185557}" dt="2019-06-12T03:52:26.398" v="166" actId="1076"/>
        <pc:sldMkLst>
          <pc:docMk/>
          <pc:sldMk cId="2023621369" sldId="347"/>
        </pc:sldMkLst>
        <pc:spChg chg="mod">
          <ac:chgData name="" userId="" providerId="" clId="Web-{9B9A9380-381D-4EAE-8D74-CC3A65185557}" dt="2019-06-12T03:52:26.398" v="166" actId="1076"/>
          <ac:spMkLst>
            <pc:docMk/>
            <pc:sldMk cId="2023621369" sldId="347"/>
            <ac:spMk id="4" creationId="{00000000-0000-0000-0000-000000000000}"/>
          </ac:spMkLst>
        </pc:spChg>
      </pc:sldChg>
      <pc:sldChg chg="modSp">
        <pc:chgData name="" userId="" providerId="" clId="Web-{9B9A9380-381D-4EAE-8D74-CC3A65185557}" dt="2019-06-12T04:00:45.682" v="207" actId="1076"/>
        <pc:sldMkLst>
          <pc:docMk/>
          <pc:sldMk cId="1433829949" sldId="349"/>
        </pc:sldMkLst>
        <pc:spChg chg="mod">
          <ac:chgData name="" userId="" providerId="" clId="Web-{9B9A9380-381D-4EAE-8D74-CC3A65185557}" dt="2019-06-12T04:00:45.682" v="207" actId="1076"/>
          <ac:spMkLst>
            <pc:docMk/>
            <pc:sldMk cId="1433829949" sldId="349"/>
            <ac:spMk id="5" creationId="{00000000-0000-0000-0000-000000000000}"/>
          </ac:spMkLst>
        </pc:spChg>
      </pc:sldChg>
      <pc:sldChg chg="modSp">
        <pc:chgData name="" userId="" providerId="" clId="Web-{9B9A9380-381D-4EAE-8D74-CC3A65185557}" dt="2019-06-12T04:01:07.635" v="212" actId="1076"/>
        <pc:sldMkLst>
          <pc:docMk/>
          <pc:sldMk cId="869892796" sldId="350"/>
        </pc:sldMkLst>
        <pc:spChg chg="mod">
          <ac:chgData name="" userId="" providerId="" clId="Web-{9B9A9380-381D-4EAE-8D74-CC3A65185557}" dt="2019-06-12T04:01:07.635" v="212" actId="1076"/>
          <ac:spMkLst>
            <pc:docMk/>
            <pc:sldMk cId="869892796" sldId="350"/>
            <ac:spMk id="8" creationId="{00000000-0000-0000-0000-000000000000}"/>
          </ac:spMkLst>
        </pc:spChg>
      </pc:sldChg>
      <pc:sldChg chg="modSp">
        <pc:chgData name="" userId="" providerId="" clId="Web-{9B9A9380-381D-4EAE-8D74-CC3A65185557}" dt="2019-06-12T04:01:15.776" v="213" actId="1076"/>
        <pc:sldMkLst>
          <pc:docMk/>
          <pc:sldMk cId="1323774291" sldId="351"/>
        </pc:sldMkLst>
        <pc:spChg chg="mod">
          <ac:chgData name="" userId="" providerId="" clId="Web-{9B9A9380-381D-4EAE-8D74-CC3A65185557}" dt="2019-06-12T04:01:15.776" v="213" actId="1076"/>
          <ac:spMkLst>
            <pc:docMk/>
            <pc:sldMk cId="1323774291" sldId="351"/>
            <ac:spMk id="4" creationId="{00000000-0000-0000-0000-000000000000}"/>
          </ac:spMkLst>
        </pc:spChg>
      </pc:sldChg>
      <pc:sldChg chg="modSp">
        <pc:chgData name="" userId="" providerId="" clId="Web-{9B9A9380-381D-4EAE-8D74-CC3A65185557}" dt="2019-06-12T03:49:01.506" v="163" actId="20577"/>
        <pc:sldMkLst>
          <pc:docMk/>
          <pc:sldMk cId="107637001" sldId="377"/>
        </pc:sldMkLst>
        <pc:spChg chg="mod">
          <ac:chgData name="" userId="" providerId="" clId="Web-{9B9A9380-381D-4EAE-8D74-CC3A65185557}" dt="2019-06-12T03:49:01.506" v="163" actId="20577"/>
          <ac:spMkLst>
            <pc:docMk/>
            <pc:sldMk cId="107637001" sldId="377"/>
            <ac:spMk id="5" creationId="{62FDEB13-374F-244F-877A-6B2B73ACDD87}"/>
          </ac:spMkLst>
        </pc:spChg>
        <pc:picChg chg="mod">
          <ac:chgData name="" userId="" providerId="" clId="Web-{9B9A9380-381D-4EAE-8D74-CC3A65185557}" dt="2019-06-12T03:47:22.614" v="137" actId="14100"/>
          <ac:picMkLst>
            <pc:docMk/>
            <pc:sldMk cId="107637001" sldId="377"/>
            <ac:picMk id="4" creationId="{00000000-0000-0000-0000-000000000000}"/>
          </ac:picMkLst>
        </pc:picChg>
      </pc:sldChg>
      <pc:sldChg chg="addSp delSp modSp">
        <pc:chgData name="" userId="" providerId="" clId="Web-{9B9A9380-381D-4EAE-8D74-CC3A65185557}" dt="2019-06-12T03:34:29.578" v="92" actId="1076"/>
        <pc:sldMkLst>
          <pc:docMk/>
          <pc:sldMk cId="1854567379" sldId="425"/>
        </pc:sldMkLst>
        <pc:spChg chg="mod">
          <ac:chgData name="" userId="" providerId="" clId="Web-{9B9A9380-381D-4EAE-8D74-CC3A65185557}" dt="2019-06-12T03:17:48.463" v="0" actId="1076"/>
          <ac:spMkLst>
            <pc:docMk/>
            <pc:sldMk cId="1854567379" sldId="425"/>
            <ac:spMk id="2" creationId="{00000000-0000-0000-0000-000000000000}"/>
          </ac:spMkLst>
        </pc:spChg>
        <pc:spChg chg="mod">
          <ac:chgData name="" userId="" providerId="" clId="Web-{9B9A9380-381D-4EAE-8D74-CC3A65185557}" dt="2019-06-12T03:34:29.578" v="92" actId="1076"/>
          <ac:spMkLst>
            <pc:docMk/>
            <pc:sldMk cId="1854567379" sldId="425"/>
            <ac:spMk id="3" creationId="{00000000-0000-0000-0000-000000000000}"/>
          </ac:spMkLst>
        </pc:spChg>
        <pc:spChg chg="add del">
          <ac:chgData name="" userId="" providerId="" clId="Web-{9B9A9380-381D-4EAE-8D74-CC3A65185557}" dt="2019-06-12T03:18:08.213" v="3"/>
          <ac:spMkLst>
            <pc:docMk/>
            <pc:sldMk cId="1854567379" sldId="425"/>
            <ac:spMk id="4" creationId="{74AA0945-A00C-4DFE-ADD8-CEA22AFAB4A9}"/>
          </ac:spMkLst>
        </pc:spChg>
        <pc:spChg chg="add del mod">
          <ac:chgData name="" userId="" providerId="" clId="Web-{9B9A9380-381D-4EAE-8D74-CC3A65185557}" dt="2019-06-12T03:29:46.733" v="85"/>
          <ac:spMkLst>
            <pc:docMk/>
            <pc:sldMk cId="1854567379" sldId="425"/>
            <ac:spMk id="9" creationId="{C9BFAC81-53D3-4BC1-8D09-C2ADF6E46100}"/>
          </ac:spMkLst>
        </pc:spChg>
        <pc:picChg chg="mod">
          <ac:chgData name="" userId="" providerId="" clId="Web-{9B9A9380-381D-4EAE-8D74-CC3A65185557}" dt="2019-06-12T03:17:55.229" v="1" actId="1076"/>
          <ac:picMkLst>
            <pc:docMk/>
            <pc:sldMk cId="1854567379" sldId="425"/>
            <ac:picMk id="5" creationId="{00000000-0000-0000-0000-000000000000}"/>
          </ac:picMkLst>
        </pc:picChg>
      </pc:sldChg>
      <pc:sldChg chg="modSp">
        <pc:chgData name="" userId="" providerId="" clId="Web-{9B9A9380-381D-4EAE-8D74-CC3A65185557}" dt="2019-06-12T03:34:27.172" v="91" actId="1076"/>
        <pc:sldMkLst>
          <pc:docMk/>
          <pc:sldMk cId="1484820786" sldId="436"/>
        </pc:sldMkLst>
        <pc:spChg chg="mod">
          <ac:chgData name="" userId="" providerId="" clId="Web-{9B9A9380-381D-4EAE-8D74-CC3A65185557}" dt="2019-06-12T03:34:27.172" v="91" actId="1076"/>
          <ac:spMkLst>
            <pc:docMk/>
            <pc:sldMk cId="1484820786" sldId="436"/>
            <ac:spMk id="3" creationId="{00000000-0000-0000-0000-000000000000}"/>
          </ac:spMkLst>
        </pc:spChg>
      </pc:sldChg>
      <pc:sldChg chg="modSp">
        <pc:chgData name="" userId="" providerId="" clId="Web-{9B9A9380-381D-4EAE-8D74-CC3A65185557}" dt="2019-06-12T03:41:39.128" v="135" actId="20577"/>
        <pc:sldMkLst>
          <pc:docMk/>
          <pc:sldMk cId="449652384" sldId="440"/>
        </pc:sldMkLst>
        <pc:spChg chg="mod">
          <ac:chgData name="" userId="" providerId="" clId="Web-{9B9A9380-381D-4EAE-8D74-CC3A65185557}" dt="2019-06-12T03:41:39.128" v="135" actId="20577"/>
          <ac:spMkLst>
            <pc:docMk/>
            <pc:sldMk cId="449652384" sldId="440"/>
            <ac:spMk id="5" creationId="{00000000-0000-0000-0000-000000000000}"/>
          </ac:spMkLst>
        </pc:spChg>
      </pc:sldChg>
    </pc:docChg>
  </pc:docChgLst>
  <pc:docChgLst>
    <pc:chgData clId="Web-{EDFF5156-8E57-4549-B108-8DB368293646}"/>
    <pc:docChg chg="modSld">
      <pc:chgData name="" userId="" providerId="" clId="Web-{EDFF5156-8E57-4549-B108-8DB368293646}" dt="2019-06-12T06:15:29.717" v="181" actId="1076"/>
      <pc:docMkLst>
        <pc:docMk/>
      </pc:docMkLst>
      <pc:sldChg chg="addSp modSp">
        <pc:chgData name="" userId="" providerId="" clId="Web-{EDFF5156-8E57-4549-B108-8DB368293646}" dt="2019-06-12T06:15:29.717" v="181" actId="1076"/>
        <pc:sldMkLst>
          <pc:docMk/>
          <pc:sldMk cId="382446325" sldId="280"/>
        </pc:sldMkLst>
        <pc:spChg chg="add mod">
          <ac:chgData name="" userId="" providerId="" clId="Web-{EDFF5156-8E57-4549-B108-8DB368293646}" dt="2019-06-12T06:15:29.717" v="181" actId="1076"/>
          <ac:spMkLst>
            <pc:docMk/>
            <pc:sldMk cId="382446325" sldId="280"/>
            <ac:spMk id="4" creationId="{47673CB2-2274-4B6D-BDFE-819D9E417E79}"/>
          </ac:spMkLst>
        </pc:spChg>
      </pc:sldChg>
      <pc:sldChg chg="modSp">
        <pc:chgData name="" userId="" providerId="" clId="Web-{EDFF5156-8E57-4549-B108-8DB368293646}" dt="2019-06-12T06:02:20.415" v="22" actId="1076"/>
        <pc:sldMkLst>
          <pc:docMk/>
          <pc:sldMk cId="1511453483" sldId="299"/>
        </pc:sldMkLst>
        <pc:spChg chg="mod">
          <ac:chgData name="" userId="" providerId="" clId="Web-{EDFF5156-8E57-4549-B108-8DB368293646}" dt="2019-06-12T06:02:20.415" v="22" actId="1076"/>
          <ac:spMkLst>
            <pc:docMk/>
            <pc:sldMk cId="1511453483" sldId="299"/>
            <ac:spMk id="4" creationId="{2196ED35-12A1-47FA-8887-37290F5EED95}"/>
          </ac:spMkLst>
        </pc:spChg>
      </pc:sldChg>
      <pc:sldChg chg="modSp">
        <pc:chgData name="" userId="" providerId="" clId="Web-{EDFF5156-8E57-4549-B108-8DB368293646}" dt="2019-06-12T06:02:39.665" v="26" actId="1076"/>
        <pc:sldMkLst>
          <pc:docMk/>
          <pc:sldMk cId="1529888393" sldId="302"/>
        </pc:sldMkLst>
        <pc:spChg chg="mod">
          <ac:chgData name="" userId="" providerId="" clId="Web-{EDFF5156-8E57-4549-B108-8DB368293646}" dt="2019-06-12T06:02:39.665" v="26" actId="1076"/>
          <ac:spMkLst>
            <pc:docMk/>
            <pc:sldMk cId="1529888393" sldId="302"/>
            <ac:spMk id="4" creationId="{FCEAAA78-583D-43A6-BE1A-A299252B6936}"/>
          </ac:spMkLst>
        </pc:spChg>
      </pc:sldChg>
      <pc:sldChg chg="modSp">
        <pc:chgData name="" userId="" providerId="" clId="Web-{EDFF5156-8E57-4549-B108-8DB368293646}" dt="2019-06-12T06:02:53.774" v="36" actId="1076"/>
        <pc:sldMkLst>
          <pc:docMk/>
          <pc:sldMk cId="1457243398" sldId="303"/>
        </pc:sldMkLst>
        <pc:spChg chg="mod">
          <ac:chgData name="" userId="" providerId="" clId="Web-{EDFF5156-8E57-4549-B108-8DB368293646}" dt="2019-06-12T06:02:53.774" v="36" actId="1076"/>
          <ac:spMkLst>
            <pc:docMk/>
            <pc:sldMk cId="1457243398" sldId="303"/>
            <ac:spMk id="5" creationId="{FAEA0495-30CF-4A4E-877E-23277E564DD7}"/>
          </ac:spMkLst>
        </pc:spChg>
      </pc:sldChg>
      <pc:sldChg chg="modSp">
        <pc:chgData name="" userId="" providerId="" clId="Web-{EDFF5156-8E57-4549-B108-8DB368293646}" dt="2019-06-12T06:03:08.915" v="50" actId="1076"/>
        <pc:sldMkLst>
          <pc:docMk/>
          <pc:sldMk cId="1020209259" sldId="304"/>
        </pc:sldMkLst>
        <pc:spChg chg="mod">
          <ac:chgData name="" userId="" providerId="" clId="Web-{EDFF5156-8E57-4549-B108-8DB368293646}" dt="2019-06-12T06:03:08.915" v="50" actId="1076"/>
          <ac:spMkLst>
            <pc:docMk/>
            <pc:sldMk cId="1020209259" sldId="304"/>
            <ac:spMk id="5" creationId="{27CA9F6F-2C1F-49D0-A020-D079338F793B}"/>
          </ac:spMkLst>
        </pc:spChg>
      </pc:sldChg>
      <pc:sldChg chg="modSp">
        <pc:chgData name="" userId="" providerId="" clId="Web-{EDFF5156-8E57-4549-B108-8DB368293646}" dt="2019-06-12T06:03:01.431" v="44" actId="1076"/>
        <pc:sldMkLst>
          <pc:docMk/>
          <pc:sldMk cId="1831913292" sldId="305"/>
        </pc:sldMkLst>
        <pc:spChg chg="mod">
          <ac:chgData name="" userId="" providerId="" clId="Web-{EDFF5156-8E57-4549-B108-8DB368293646}" dt="2019-06-12T06:03:01.431" v="44" actId="1076"/>
          <ac:spMkLst>
            <pc:docMk/>
            <pc:sldMk cId="1831913292" sldId="305"/>
            <ac:spMk id="5" creationId="{FB12E1BE-4B72-4F91-8632-5F91C9CCE776}"/>
          </ac:spMkLst>
        </pc:spChg>
      </pc:sldChg>
      <pc:sldChg chg="modSp">
        <pc:chgData name="" userId="" providerId="" clId="Web-{EDFF5156-8E57-4549-B108-8DB368293646}" dt="2019-06-12T06:03:18.181" v="58" actId="1076"/>
        <pc:sldMkLst>
          <pc:docMk/>
          <pc:sldMk cId="1043482949" sldId="306"/>
        </pc:sldMkLst>
        <pc:spChg chg="mod">
          <ac:chgData name="" userId="" providerId="" clId="Web-{EDFF5156-8E57-4549-B108-8DB368293646}" dt="2019-06-12T06:03:18.181" v="58" actId="1076"/>
          <ac:spMkLst>
            <pc:docMk/>
            <pc:sldMk cId="1043482949" sldId="306"/>
            <ac:spMk id="5" creationId="{806E9F09-A115-454B-942F-295FDB26E38A}"/>
          </ac:spMkLst>
        </pc:spChg>
      </pc:sldChg>
      <pc:sldChg chg="addSp modSp">
        <pc:chgData name="" userId="" providerId="" clId="Web-{EDFF5156-8E57-4549-B108-8DB368293646}" dt="2019-06-12T05:58:47.679" v="14" actId="1076"/>
        <pc:sldMkLst>
          <pc:docMk/>
          <pc:sldMk cId="933798964" sldId="324"/>
        </pc:sldMkLst>
        <pc:spChg chg="add mod">
          <ac:chgData name="" userId="" providerId="" clId="Web-{EDFF5156-8E57-4549-B108-8DB368293646}" dt="2019-06-12T05:58:47.679" v="14" actId="1076"/>
          <ac:spMkLst>
            <pc:docMk/>
            <pc:sldMk cId="933798964" sldId="324"/>
            <ac:spMk id="4" creationId="{F44B0F80-87C4-4CDB-8555-5CBA773AFEC8}"/>
          </ac:spMkLst>
        </pc:spChg>
      </pc:sldChg>
      <pc:sldChg chg="addSp">
        <pc:chgData name="" userId="" providerId="" clId="Web-{EDFF5156-8E57-4549-B108-8DB368293646}" dt="2019-06-12T05:59:51.898" v="15"/>
        <pc:sldMkLst>
          <pc:docMk/>
          <pc:sldMk cId="1205777098" sldId="327"/>
        </pc:sldMkLst>
        <pc:spChg chg="add">
          <ac:chgData name="" userId="" providerId="" clId="Web-{EDFF5156-8E57-4549-B108-8DB368293646}" dt="2019-06-12T05:59:51.898" v="15"/>
          <ac:spMkLst>
            <pc:docMk/>
            <pc:sldMk cId="1205777098" sldId="327"/>
            <ac:spMk id="5" creationId="{F4FC63B3-3D7B-4430-8A34-E75AB765926D}"/>
          </ac:spMkLst>
        </pc:spChg>
      </pc:sldChg>
      <pc:sldChg chg="modSp">
        <pc:chgData name="" userId="" providerId="" clId="Web-{EDFF5156-8E57-4549-B108-8DB368293646}" dt="2019-06-12T06:02:47.118" v="32" actId="1076"/>
        <pc:sldMkLst>
          <pc:docMk/>
          <pc:sldMk cId="871064583" sldId="340"/>
        </pc:sldMkLst>
        <pc:spChg chg="mod">
          <ac:chgData name="" userId="" providerId="" clId="Web-{EDFF5156-8E57-4549-B108-8DB368293646}" dt="2019-06-12T06:02:47.118" v="32" actId="1076"/>
          <ac:spMkLst>
            <pc:docMk/>
            <pc:sldMk cId="871064583" sldId="340"/>
            <ac:spMk id="5" creationId="{571D3225-7710-482E-B623-05A0419D5F50}"/>
          </ac:spMkLst>
        </pc:spChg>
      </pc:sldChg>
      <pc:sldChg chg="modSp">
        <pc:chgData name="" userId="" providerId="" clId="Web-{EDFF5156-8E57-4549-B108-8DB368293646}" dt="2019-06-12T06:14:08.701" v="170" actId="1076"/>
        <pc:sldMkLst>
          <pc:docMk/>
          <pc:sldMk cId="107637001" sldId="377"/>
        </pc:sldMkLst>
        <pc:spChg chg="mod">
          <ac:chgData name="" userId="" providerId="" clId="Web-{EDFF5156-8E57-4549-B108-8DB368293646}" dt="2019-06-12T06:14:08.701" v="170" actId="1076"/>
          <ac:spMkLst>
            <pc:docMk/>
            <pc:sldMk cId="107637001" sldId="377"/>
            <ac:spMk id="5" creationId="{62FDEB13-374F-244F-877A-6B2B73ACDD87}"/>
          </ac:spMkLst>
        </pc:spChg>
      </pc:sldChg>
      <pc:sldChg chg="addSp delSp modSp">
        <pc:chgData name="" userId="" providerId="" clId="Web-{EDFF5156-8E57-4549-B108-8DB368293646}" dt="2019-06-12T06:12:47.434" v="145" actId="20577"/>
        <pc:sldMkLst>
          <pc:docMk/>
          <pc:sldMk cId="1049908222" sldId="402"/>
        </pc:sldMkLst>
        <pc:spChg chg="add mod">
          <ac:chgData name="" userId="" providerId="" clId="Web-{EDFF5156-8E57-4549-B108-8DB368293646}" dt="2019-06-12T06:12:47.434" v="145" actId="20577"/>
          <ac:spMkLst>
            <pc:docMk/>
            <pc:sldMk cId="1049908222" sldId="402"/>
            <ac:spMk id="2" creationId="{6DE061A8-10E9-4E67-912F-687E00865164}"/>
          </ac:spMkLst>
        </pc:spChg>
        <pc:spChg chg="del mod">
          <ac:chgData name="" userId="" providerId="" clId="Web-{EDFF5156-8E57-4549-B108-8DB368293646}" dt="2019-06-12T06:09:20.011" v="85"/>
          <ac:spMkLst>
            <pc:docMk/>
            <pc:sldMk cId="1049908222" sldId="402"/>
            <ac:spMk id="5" creationId="{00000000-0000-0000-0000-000000000000}"/>
          </ac:spMkLst>
        </pc:spChg>
      </pc:sldChg>
      <pc:sldChg chg="addSp modSp">
        <pc:chgData name="" userId="" providerId="" clId="Web-{EDFF5156-8E57-4549-B108-8DB368293646}" dt="2019-06-12T06:13:39.591" v="165" actId="20577"/>
        <pc:sldMkLst>
          <pc:docMk/>
          <pc:sldMk cId="2081843402" sldId="403"/>
        </pc:sldMkLst>
        <pc:spChg chg="mod">
          <ac:chgData name="" userId="" providerId="" clId="Web-{EDFF5156-8E57-4549-B108-8DB368293646}" dt="2019-06-12T06:10:09.840" v="90" actId="20577"/>
          <ac:spMkLst>
            <pc:docMk/>
            <pc:sldMk cId="2081843402" sldId="403"/>
            <ac:spMk id="5" creationId="{00000000-0000-0000-0000-000000000000}"/>
          </ac:spMkLst>
        </pc:spChg>
        <pc:spChg chg="add mod">
          <ac:chgData name="" userId="" providerId="" clId="Web-{EDFF5156-8E57-4549-B108-8DB368293646}" dt="2019-06-12T06:13:39.591" v="165" actId="20577"/>
          <ac:spMkLst>
            <pc:docMk/>
            <pc:sldMk cId="2081843402" sldId="403"/>
            <ac:spMk id="7" creationId="{9BB21F7E-FE73-47C9-BD5A-24A0099A682E}"/>
          </ac:spMkLst>
        </pc:spChg>
      </pc:sldChg>
      <pc:sldChg chg="modSp">
        <pc:chgData name="" userId="" providerId="" clId="Web-{EDFF5156-8E57-4549-B108-8DB368293646}" dt="2019-06-12T06:08:30.870" v="82" actId="1076"/>
        <pc:sldMkLst>
          <pc:docMk/>
          <pc:sldMk cId="84343651" sldId="429"/>
        </pc:sldMkLst>
        <pc:spChg chg="mod">
          <ac:chgData name="" userId="" providerId="" clId="Web-{EDFF5156-8E57-4549-B108-8DB368293646}" dt="2019-06-12T06:08:30.870" v="82" actId="1076"/>
          <ac:spMkLst>
            <pc:docMk/>
            <pc:sldMk cId="84343651" sldId="429"/>
            <ac:spMk id="6" creationId="{00000000-0000-0000-0000-000000000000}"/>
          </ac:spMkLst>
        </pc:spChg>
      </pc:sldChg>
      <pc:sldChg chg="modSp">
        <pc:chgData name="" userId="" providerId="" clId="Web-{EDFF5156-8E57-4549-B108-8DB368293646}" dt="2019-06-12T06:11:37.684" v="127" actId="20577"/>
        <pc:sldMkLst>
          <pc:docMk/>
          <pc:sldMk cId="1484820786" sldId="436"/>
        </pc:sldMkLst>
        <pc:spChg chg="mod">
          <ac:chgData name="" userId="" providerId="" clId="Web-{EDFF5156-8E57-4549-B108-8DB368293646}" dt="2019-06-12T06:11:37.684" v="127" actId="20577"/>
          <ac:spMkLst>
            <pc:docMk/>
            <pc:sldMk cId="1484820786" sldId="436"/>
            <ac:spMk id="5" creationId="{00000000-0000-0000-0000-000000000000}"/>
          </ac:spMkLst>
        </pc:spChg>
      </pc:sldChg>
    </pc:docChg>
  </pc:docChgLst>
  <pc:docChgLst>
    <pc:chgData clId="Web-{D26C7396-9FDE-4367-ADE4-E958984ADAE2}"/>
    <pc:docChg chg="modSld">
      <pc:chgData name="" userId="" providerId="" clId="Web-{D26C7396-9FDE-4367-ADE4-E958984ADAE2}" dt="2019-06-12T05:52:38.849" v="192" actId="1076"/>
      <pc:docMkLst>
        <pc:docMk/>
      </pc:docMkLst>
      <pc:sldChg chg="addSp modSp">
        <pc:chgData name="" userId="" providerId="" clId="Web-{D26C7396-9FDE-4367-ADE4-E958984ADAE2}" dt="2019-06-12T05:25:17.745" v="10" actId="1076"/>
        <pc:sldMkLst>
          <pc:docMk/>
          <pc:sldMk cId="126371868" sldId="291"/>
        </pc:sldMkLst>
        <pc:spChg chg="add mod">
          <ac:chgData name="" userId="" providerId="" clId="Web-{D26C7396-9FDE-4367-ADE4-E958984ADAE2}" dt="2019-06-12T05:25:17.745" v="10" actId="1076"/>
          <ac:spMkLst>
            <pc:docMk/>
            <pc:sldMk cId="126371868" sldId="291"/>
            <ac:spMk id="4" creationId="{EA7F9176-53DF-4AAB-9AAD-6D70C9876462}"/>
          </ac:spMkLst>
        </pc:spChg>
      </pc:sldChg>
      <pc:sldChg chg="addSp modSp">
        <pc:chgData name="" userId="" providerId="" clId="Web-{D26C7396-9FDE-4367-ADE4-E958984ADAE2}" dt="2019-06-12T05:26:39.542" v="22" actId="1076"/>
        <pc:sldMkLst>
          <pc:docMk/>
          <pc:sldMk cId="65214140" sldId="292"/>
        </pc:sldMkLst>
        <pc:spChg chg="add mod">
          <ac:chgData name="" userId="" providerId="" clId="Web-{D26C7396-9FDE-4367-ADE4-E958984ADAE2}" dt="2019-06-12T05:26:39.542" v="22" actId="1076"/>
          <ac:spMkLst>
            <pc:docMk/>
            <pc:sldMk cId="65214140" sldId="292"/>
            <ac:spMk id="4" creationId="{30F9EEBC-962A-469C-BC6A-160A2E624D38}"/>
          </ac:spMkLst>
        </pc:spChg>
      </pc:sldChg>
      <pc:sldChg chg="addSp">
        <pc:chgData name="" userId="" providerId="" clId="Web-{D26C7396-9FDE-4367-ADE4-E958984ADAE2}" dt="2019-06-12T05:31:04.700" v="36"/>
        <pc:sldMkLst>
          <pc:docMk/>
          <pc:sldMk cId="1369483973" sldId="295"/>
        </pc:sldMkLst>
        <pc:spChg chg="add">
          <ac:chgData name="" userId="" providerId="" clId="Web-{D26C7396-9FDE-4367-ADE4-E958984ADAE2}" dt="2019-06-12T05:31:04.700" v="36"/>
          <ac:spMkLst>
            <pc:docMk/>
            <pc:sldMk cId="1369483973" sldId="295"/>
            <ac:spMk id="5" creationId="{EC79B090-C817-4AB3-A1B2-06E41389B007}"/>
          </ac:spMkLst>
        </pc:spChg>
      </pc:sldChg>
      <pc:sldChg chg="addSp modSp">
        <pc:chgData name="" userId="" providerId="" clId="Web-{D26C7396-9FDE-4367-ADE4-E958984ADAE2}" dt="2019-06-12T05:30:41.794" v="35" actId="1076"/>
        <pc:sldMkLst>
          <pc:docMk/>
          <pc:sldMk cId="1329898935" sldId="296"/>
        </pc:sldMkLst>
        <pc:spChg chg="add mod">
          <ac:chgData name="" userId="" providerId="" clId="Web-{D26C7396-9FDE-4367-ADE4-E958984ADAE2}" dt="2019-06-12T05:30:41.794" v="35" actId="1076"/>
          <ac:spMkLst>
            <pc:docMk/>
            <pc:sldMk cId="1329898935" sldId="296"/>
            <ac:spMk id="4" creationId="{EE54B2F9-9312-4ADF-9056-8227A93B5985}"/>
          </ac:spMkLst>
        </pc:spChg>
      </pc:sldChg>
      <pc:sldChg chg="addSp modSp">
        <pc:chgData name="" userId="" providerId="" clId="Web-{D26C7396-9FDE-4367-ADE4-E958984ADAE2}" dt="2019-06-12T05:33:50.373" v="63" actId="1076"/>
        <pc:sldMkLst>
          <pc:docMk/>
          <pc:sldMk cId="142109068" sldId="298"/>
        </pc:sldMkLst>
        <pc:spChg chg="add mod">
          <ac:chgData name="" userId="" providerId="" clId="Web-{D26C7396-9FDE-4367-ADE4-E958984ADAE2}" dt="2019-06-12T05:33:50.373" v="63" actId="1076"/>
          <ac:spMkLst>
            <pc:docMk/>
            <pc:sldMk cId="142109068" sldId="298"/>
            <ac:spMk id="3" creationId="{85A14FDA-54BE-4A6E-BB0A-D72E293CFBD8}"/>
          </ac:spMkLst>
        </pc:spChg>
      </pc:sldChg>
      <pc:sldChg chg="addSp modSp">
        <pc:chgData name="" userId="" providerId="" clId="Web-{D26C7396-9FDE-4367-ADE4-E958984ADAE2}" dt="2019-06-12T05:36:12.233" v="86" actId="1076"/>
        <pc:sldMkLst>
          <pc:docMk/>
          <pc:sldMk cId="1511453483" sldId="299"/>
        </pc:sldMkLst>
        <pc:spChg chg="add mod">
          <ac:chgData name="" userId="" providerId="" clId="Web-{D26C7396-9FDE-4367-ADE4-E958984ADAE2}" dt="2019-06-12T05:36:12.233" v="86" actId="1076"/>
          <ac:spMkLst>
            <pc:docMk/>
            <pc:sldMk cId="1511453483" sldId="299"/>
            <ac:spMk id="4" creationId="{2196ED35-12A1-47FA-8887-37290F5EED95}"/>
          </ac:spMkLst>
        </pc:spChg>
      </pc:sldChg>
      <pc:sldChg chg="addSp modSp">
        <pc:chgData name="" userId="" providerId="" clId="Web-{D26C7396-9FDE-4367-ADE4-E958984ADAE2}" dt="2019-06-12T05:38:01.031" v="106" actId="1076"/>
        <pc:sldMkLst>
          <pc:docMk/>
          <pc:sldMk cId="1630932981" sldId="301"/>
        </pc:sldMkLst>
        <pc:spChg chg="add mod">
          <ac:chgData name="" userId="" providerId="" clId="Web-{D26C7396-9FDE-4367-ADE4-E958984ADAE2}" dt="2019-06-12T05:38:01.031" v="106" actId="1076"/>
          <ac:spMkLst>
            <pc:docMk/>
            <pc:sldMk cId="1630932981" sldId="301"/>
            <ac:spMk id="2" creationId="{63A5A25B-52CE-49D8-BB2A-3A98F29A5CD2}"/>
          </ac:spMkLst>
        </pc:spChg>
      </pc:sldChg>
      <pc:sldChg chg="addSp modSp">
        <pc:chgData name="" userId="" providerId="" clId="Web-{D26C7396-9FDE-4367-ADE4-E958984ADAE2}" dt="2019-06-12T05:40:19.125" v="124" actId="1076"/>
        <pc:sldMkLst>
          <pc:docMk/>
          <pc:sldMk cId="1529888393" sldId="302"/>
        </pc:sldMkLst>
        <pc:spChg chg="add mod">
          <ac:chgData name="" userId="" providerId="" clId="Web-{D26C7396-9FDE-4367-ADE4-E958984ADAE2}" dt="2019-06-12T05:40:19.125" v="124" actId="1076"/>
          <ac:spMkLst>
            <pc:docMk/>
            <pc:sldMk cId="1529888393" sldId="302"/>
            <ac:spMk id="4" creationId="{FCEAAA78-583D-43A6-BE1A-A299252B6936}"/>
          </ac:spMkLst>
        </pc:spChg>
      </pc:sldChg>
      <pc:sldChg chg="addSp modSp">
        <pc:chgData name="" userId="" providerId="" clId="Web-{D26C7396-9FDE-4367-ADE4-E958984ADAE2}" dt="2019-06-12T05:41:35.891" v="129" actId="20577"/>
        <pc:sldMkLst>
          <pc:docMk/>
          <pc:sldMk cId="1457243398" sldId="303"/>
        </pc:sldMkLst>
        <pc:spChg chg="add mod">
          <ac:chgData name="" userId="" providerId="" clId="Web-{D26C7396-9FDE-4367-ADE4-E958984ADAE2}" dt="2019-06-12T05:41:35.891" v="129" actId="20577"/>
          <ac:spMkLst>
            <pc:docMk/>
            <pc:sldMk cId="1457243398" sldId="303"/>
            <ac:spMk id="5" creationId="{FAEA0495-30CF-4A4E-877E-23277E564DD7}"/>
          </ac:spMkLst>
        </pc:spChg>
      </pc:sldChg>
      <pc:sldChg chg="addSp modSp">
        <pc:chgData name="" userId="" providerId="" clId="Web-{D26C7396-9FDE-4367-ADE4-E958984ADAE2}" dt="2019-06-12T05:42:39.939" v="143" actId="20577"/>
        <pc:sldMkLst>
          <pc:docMk/>
          <pc:sldMk cId="1020209259" sldId="304"/>
        </pc:sldMkLst>
        <pc:spChg chg="add mod">
          <ac:chgData name="" userId="" providerId="" clId="Web-{D26C7396-9FDE-4367-ADE4-E958984ADAE2}" dt="2019-06-12T05:42:39.939" v="143" actId="20577"/>
          <ac:spMkLst>
            <pc:docMk/>
            <pc:sldMk cId="1020209259" sldId="304"/>
            <ac:spMk id="5" creationId="{27CA9F6F-2C1F-49D0-A020-D079338F793B}"/>
          </ac:spMkLst>
        </pc:spChg>
      </pc:sldChg>
      <pc:sldChg chg="addSp modSp">
        <pc:chgData name="" userId="" providerId="" clId="Web-{D26C7396-9FDE-4367-ADE4-E958984ADAE2}" dt="2019-06-12T05:42:22.893" v="137" actId="20577"/>
        <pc:sldMkLst>
          <pc:docMk/>
          <pc:sldMk cId="1831913292" sldId="305"/>
        </pc:sldMkLst>
        <pc:spChg chg="add mod">
          <ac:chgData name="" userId="" providerId="" clId="Web-{D26C7396-9FDE-4367-ADE4-E958984ADAE2}" dt="2019-06-12T05:42:22.893" v="137" actId="20577"/>
          <ac:spMkLst>
            <pc:docMk/>
            <pc:sldMk cId="1831913292" sldId="305"/>
            <ac:spMk id="5" creationId="{FB12E1BE-4B72-4F91-8632-5F91C9CCE776}"/>
          </ac:spMkLst>
        </pc:spChg>
      </pc:sldChg>
      <pc:sldChg chg="addSp modSp">
        <pc:chgData name="" userId="" providerId="" clId="Web-{D26C7396-9FDE-4367-ADE4-E958984ADAE2}" dt="2019-06-12T05:45:34.252" v="152" actId="20577"/>
        <pc:sldMkLst>
          <pc:docMk/>
          <pc:sldMk cId="1043482949" sldId="306"/>
        </pc:sldMkLst>
        <pc:spChg chg="add mod">
          <ac:chgData name="" userId="" providerId="" clId="Web-{D26C7396-9FDE-4367-ADE4-E958984ADAE2}" dt="2019-06-12T05:45:34.252" v="152" actId="20577"/>
          <ac:spMkLst>
            <pc:docMk/>
            <pc:sldMk cId="1043482949" sldId="306"/>
            <ac:spMk id="5" creationId="{806E9F09-A115-454B-942F-295FDB26E38A}"/>
          </ac:spMkLst>
        </pc:spChg>
      </pc:sldChg>
      <pc:sldChg chg="modSp">
        <pc:chgData name="" userId="" providerId="" clId="Web-{D26C7396-9FDE-4367-ADE4-E958984ADAE2}" dt="2019-06-12T05:52:38.849" v="192" actId="1076"/>
        <pc:sldMkLst>
          <pc:docMk/>
          <pc:sldMk cId="671272996" sldId="328"/>
        </pc:sldMkLst>
        <pc:spChg chg="mod">
          <ac:chgData name="" userId="" providerId="" clId="Web-{D26C7396-9FDE-4367-ADE4-E958984ADAE2}" dt="2019-06-12T05:52:38.849" v="192" actId="1076"/>
          <ac:spMkLst>
            <pc:docMk/>
            <pc:sldMk cId="671272996" sldId="328"/>
            <ac:spMk id="2" creationId="{00000000-0000-0000-0000-000000000000}"/>
          </ac:spMkLst>
        </pc:spChg>
      </pc:sldChg>
      <pc:sldChg chg="addSp">
        <pc:chgData name="" userId="" providerId="" clId="Web-{D26C7396-9FDE-4367-ADE4-E958984ADAE2}" dt="2019-06-12T05:27:04.589" v="23"/>
        <pc:sldMkLst>
          <pc:docMk/>
          <pc:sldMk cId="1156152620" sldId="338"/>
        </pc:sldMkLst>
        <pc:spChg chg="add">
          <ac:chgData name="" userId="" providerId="" clId="Web-{D26C7396-9FDE-4367-ADE4-E958984ADAE2}" dt="2019-06-12T05:27:04.589" v="23"/>
          <ac:spMkLst>
            <pc:docMk/>
            <pc:sldMk cId="1156152620" sldId="338"/>
            <ac:spMk id="5" creationId="{1F2250EB-5332-41EF-B97D-AD3F561297CF}"/>
          </ac:spMkLst>
        </pc:spChg>
      </pc:sldChg>
      <pc:sldChg chg="addSp">
        <pc:chgData name="" userId="" providerId="" clId="Web-{D26C7396-9FDE-4367-ADE4-E958984ADAE2}" dt="2019-06-12T05:40:50.407" v="125"/>
        <pc:sldMkLst>
          <pc:docMk/>
          <pc:sldMk cId="871064583" sldId="340"/>
        </pc:sldMkLst>
        <pc:spChg chg="add">
          <ac:chgData name="" userId="" providerId="" clId="Web-{D26C7396-9FDE-4367-ADE4-E958984ADAE2}" dt="2019-06-12T05:40:50.407" v="125"/>
          <ac:spMkLst>
            <pc:docMk/>
            <pc:sldMk cId="871064583" sldId="340"/>
            <ac:spMk id="5" creationId="{571D3225-7710-482E-B623-05A0419D5F50}"/>
          </ac:spMkLst>
        </pc:spChg>
      </pc:sldChg>
      <pc:sldChg chg="addSp modSp">
        <pc:chgData name="" userId="" providerId="" clId="Web-{D26C7396-9FDE-4367-ADE4-E958984ADAE2}" dt="2019-06-12T05:51:09.145" v="190" actId="1076"/>
        <pc:sldMkLst>
          <pc:docMk/>
          <pc:sldMk cId="619752736" sldId="366"/>
        </pc:sldMkLst>
        <pc:spChg chg="add mod">
          <ac:chgData name="" userId="" providerId="" clId="Web-{D26C7396-9FDE-4367-ADE4-E958984ADAE2}" dt="2019-06-12T05:51:09.145" v="190" actId="1076"/>
          <ac:spMkLst>
            <pc:docMk/>
            <pc:sldMk cId="619752736" sldId="366"/>
            <ac:spMk id="3" creationId="{18845A4D-5A20-4F30-8062-D8FEEF1D3BED}"/>
          </ac:spMkLst>
        </pc:spChg>
      </pc:sldChg>
    </pc:docChg>
  </pc:docChgLst>
  <pc:docChgLst>
    <pc:chgData clId="Web-{5B0F8AD1-F4BE-413F-B654-57CF1647FE59}"/>
    <pc:docChg chg="modSld">
      <pc:chgData name="" userId="" providerId="" clId="Web-{5B0F8AD1-F4BE-413F-B654-57CF1647FE59}" dt="2019-06-13T05:37:22.931" v="29" actId="20577"/>
      <pc:docMkLst>
        <pc:docMk/>
      </pc:docMkLst>
      <pc:sldChg chg="modSp">
        <pc:chgData name="" userId="" providerId="" clId="Web-{5B0F8AD1-F4BE-413F-B654-57CF1647FE59}" dt="2019-06-13T05:37:20.287" v="27" actId="20577"/>
        <pc:sldMkLst>
          <pc:docMk/>
          <pc:sldMk cId="142109068" sldId="298"/>
        </pc:sldMkLst>
        <pc:spChg chg="mod">
          <ac:chgData name="" userId="" providerId="" clId="Web-{5B0F8AD1-F4BE-413F-B654-57CF1647FE59}" dt="2019-06-13T05:37:20.287" v="27" actId="20577"/>
          <ac:spMkLst>
            <pc:docMk/>
            <pc:sldMk cId="142109068" sldId="298"/>
            <ac:spMk id="8" creationId="{F69910AA-2CAB-4766-AD5D-F2C3FA4865D6}"/>
          </ac:spMkLst>
        </pc:spChg>
      </pc:sldChg>
      <pc:sldChg chg="modSp">
        <pc:chgData name="" userId="" providerId="" clId="Web-{5B0F8AD1-F4BE-413F-B654-57CF1647FE59}" dt="2019-06-13T05:37:15.642" v="25" actId="20577"/>
        <pc:sldMkLst>
          <pc:docMk/>
          <pc:sldMk cId="107637001" sldId="377"/>
        </pc:sldMkLst>
        <pc:spChg chg="mod">
          <ac:chgData name="" userId="" providerId="" clId="Web-{5B0F8AD1-F4BE-413F-B654-57CF1647FE59}" dt="2019-06-13T05:37:15.642" v="25" actId="20577"/>
          <ac:spMkLst>
            <pc:docMk/>
            <pc:sldMk cId="107637001" sldId="377"/>
            <ac:spMk id="5" creationId="{62FDEB13-374F-244F-877A-6B2B73ACDD87}"/>
          </ac:spMkLst>
        </pc:spChg>
      </pc:sldChg>
      <pc:sldChg chg="modSp">
        <pc:chgData name="" userId="" providerId="" clId="Web-{5B0F8AD1-F4BE-413F-B654-57CF1647FE59}" dt="2019-06-13T05:36:21.849" v="6" actId="20577"/>
        <pc:sldMkLst>
          <pc:docMk/>
          <pc:sldMk cId="1049908222" sldId="402"/>
        </pc:sldMkLst>
        <pc:spChg chg="mod">
          <ac:chgData name="" userId="" providerId="" clId="Web-{5B0F8AD1-F4BE-413F-B654-57CF1647FE59}" dt="2019-06-13T05:36:21.849" v="6" actId="20577"/>
          <ac:spMkLst>
            <pc:docMk/>
            <pc:sldMk cId="1049908222" sldId="402"/>
            <ac:spMk id="2" creationId="{6DE061A8-10E9-4E67-912F-687E00865164}"/>
          </ac:spMkLst>
        </pc:spChg>
      </pc:sldChg>
      <pc:sldChg chg="modSp">
        <pc:chgData name="" userId="" providerId="" clId="Web-{5B0F8AD1-F4BE-413F-B654-57CF1647FE59}" dt="2019-06-13T05:36:28.831" v="9" actId="20577"/>
        <pc:sldMkLst>
          <pc:docMk/>
          <pc:sldMk cId="2081843402" sldId="403"/>
        </pc:sldMkLst>
        <pc:spChg chg="mod">
          <ac:chgData name="" userId="" providerId="" clId="Web-{5B0F8AD1-F4BE-413F-B654-57CF1647FE59}" dt="2019-06-13T05:36:28.831" v="9" actId="20577"/>
          <ac:spMkLst>
            <pc:docMk/>
            <pc:sldMk cId="2081843402" sldId="403"/>
            <ac:spMk id="7" creationId="{9BB21F7E-FE73-47C9-BD5A-24A0099A682E}"/>
          </ac:spMkLst>
        </pc:spChg>
      </pc:sldChg>
      <pc:sldChg chg="modSp">
        <pc:chgData name="" userId="" providerId="" clId="Web-{5B0F8AD1-F4BE-413F-B654-57CF1647FE59}" dt="2019-06-13T05:36:13.140" v="2" actId="20577"/>
        <pc:sldMkLst>
          <pc:docMk/>
          <pc:sldMk cId="1854567379" sldId="425"/>
        </pc:sldMkLst>
        <pc:spChg chg="mod">
          <ac:chgData name="" userId="" providerId="" clId="Web-{5B0F8AD1-F4BE-413F-B654-57CF1647FE59}" dt="2019-06-13T05:36:13.140" v="2" actId="20577"/>
          <ac:spMkLst>
            <pc:docMk/>
            <pc:sldMk cId="1854567379" sldId="425"/>
            <ac:spMk id="3" creationId="{00000000-0000-0000-0000-000000000000}"/>
          </ac:spMkLst>
        </pc:spChg>
      </pc:sldChg>
      <pc:sldChg chg="modSp">
        <pc:chgData name="" userId="" providerId="" clId="Web-{5B0F8AD1-F4BE-413F-B654-57CF1647FE59}" dt="2019-06-13T05:36:45.829" v="18" actId="20577"/>
        <pc:sldMkLst>
          <pc:docMk/>
          <pc:sldMk cId="1484820786" sldId="436"/>
        </pc:sldMkLst>
        <pc:spChg chg="mod">
          <ac:chgData name="" userId="" providerId="" clId="Web-{5B0F8AD1-F4BE-413F-B654-57CF1647FE59}" dt="2019-06-13T05:36:45.829" v="18" actId="20577"/>
          <ac:spMkLst>
            <pc:docMk/>
            <pc:sldMk cId="1484820786" sldId="436"/>
            <ac:spMk id="5" creationId="{00000000-0000-0000-0000-000000000000}"/>
          </ac:spMkLst>
        </pc:spChg>
      </pc:sldChg>
      <pc:sldChg chg="modSp">
        <pc:chgData name="" userId="" providerId="" clId="Web-{5B0F8AD1-F4BE-413F-B654-57CF1647FE59}" dt="2019-06-13T05:36:48.827" v="20" actId="20577"/>
        <pc:sldMkLst>
          <pc:docMk/>
          <pc:sldMk cId="449652384" sldId="440"/>
        </pc:sldMkLst>
        <pc:spChg chg="mod">
          <ac:chgData name="" userId="" providerId="" clId="Web-{5B0F8AD1-F4BE-413F-B654-57CF1647FE59}" dt="2019-06-13T05:36:48.827" v="20" actId="20577"/>
          <ac:spMkLst>
            <pc:docMk/>
            <pc:sldMk cId="449652384" sldId="440"/>
            <ac:spMk id="5" creationId="{00000000-0000-0000-0000-000000000000}"/>
          </ac:spMkLst>
        </pc:spChg>
      </pc:sldChg>
    </pc:docChg>
  </pc:docChgLst>
  <pc:docChgLst>
    <pc:chgData clId="Web-{7359B430-5BD4-4520-B4ED-2C362E0154EA}"/>
    <pc:docChg chg="addSld delSld modSld modSection">
      <pc:chgData name="" userId="" providerId="" clId="Web-{7359B430-5BD4-4520-B4ED-2C362E0154EA}" dt="2019-06-13T01:58:24.759" v="395" actId="20577"/>
      <pc:docMkLst>
        <pc:docMk/>
      </pc:docMkLst>
      <pc:sldChg chg="modSp">
        <pc:chgData name="" userId="" providerId="" clId="Web-{7359B430-5BD4-4520-B4ED-2C362E0154EA}" dt="2019-06-13T01:49:26.835" v="178" actId="1076"/>
        <pc:sldMkLst>
          <pc:docMk/>
          <pc:sldMk cId="1207579033" sldId="269"/>
        </pc:sldMkLst>
        <pc:spChg chg="mod">
          <ac:chgData name="" userId="" providerId="" clId="Web-{7359B430-5BD4-4520-B4ED-2C362E0154EA}" dt="2019-06-13T01:49:26.835" v="178" actId="1076"/>
          <ac:spMkLst>
            <pc:docMk/>
            <pc:sldMk cId="1207579033" sldId="269"/>
            <ac:spMk id="4" creationId="{62804EEA-A0B7-41F6-8F0C-4D5E578FE9F5}"/>
          </ac:spMkLst>
        </pc:spChg>
      </pc:sldChg>
      <pc:sldChg chg="modSp">
        <pc:chgData name="" userId="" providerId="" clId="Web-{7359B430-5BD4-4520-B4ED-2C362E0154EA}" dt="2019-06-13T01:47:55.538" v="136" actId="20577"/>
        <pc:sldMkLst>
          <pc:docMk/>
          <pc:sldMk cId="1723610528" sldId="279"/>
        </pc:sldMkLst>
        <pc:spChg chg="mod">
          <ac:chgData name="" userId="" providerId="" clId="Web-{7359B430-5BD4-4520-B4ED-2C362E0154EA}" dt="2019-06-13T01:47:55.538" v="136" actId="20577"/>
          <ac:spMkLst>
            <pc:docMk/>
            <pc:sldMk cId="1723610528" sldId="279"/>
            <ac:spMk id="4" creationId="{A2AD3322-4F08-4B82-8D52-E690DFDE2CD2}"/>
          </ac:spMkLst>
        </pc:spChg>
      </pc:sldChg>
      <pc:sldChg chg="addSp modSp">
        <pc:chgData name="" userId="" providerId="" clId="Web-{7359B430-5BD4-4520-B4ED-2C362E0154EA}" dt="2019-06-13T01:49:36.851" v="183"/>
        <pc:sldMkLst>
          <pc:docMk/>
          <pc:sldMk cId="382446325" sldId="280"/>
        </pc:sldMkLst>
        <pc:spChg chg="mod">
          <ac:chgData name="" userId="" providerId="" clId="Web-{7359B430-5BD4-4520-B4ED-2C362E0154EA}" dt="2019-06-13T01:49:36.460" v="181" actId="20577"/>
          <ac:spMkLst>
            <pc:docMk/>
            <pc:sldMk cId="382446325" sldId="280"/>
            <ac:spMk id="4" creationId="{47673CB2-2274-4B6D-BDFE-819D9E417E79}"/>
          </ac:spMkLst>
        </pc:spChg>
        <pc:spChg chg="add">
          <ac:chgData name="" userId="" providerId="" clId="Web-{7359B430-5BD4-4520-B4ED-2C362E0154EA}" dt="2019-06-13T01:49:36.851" v="183"/>
          <ac:spMkLst>
            <pc:docMk/>
            <pc:sldMk cId="382446325" sldId="280"/>
            <ac:spMk id="6" creationId="{6AB52436-B482-45E0-930F-6F7C39418BB7}"/>
          </ac:spMkLst>
        </pc:spChg>
      </pc:sldChg>
      <pc:sldChg chg="addSp modSp">
        <pc:chgData name="" userId="" providerId="" clId="Web-{7359B430-5BD4-4520-B4ED-2C362E0154EA}" dt="2019-06-13T01:49:44.132" v="187"/>
        <pc:sldMkLst>
          <pc:docMk/>
          <pc:sldMk cId="2121049203" sldId="281"/>
        </pc:sldMkLst>
        <pc:spChg chg="mod">
          <ac:chgData name="" userId="" providerId="" clId="Web-{7359B430-5BD4-4520-B4ED-2C362E0154EA}" dt="2019-06-13T01:49:43.663" v="184" actId="20577"/>
          <ac:spMkLst>
            <pc:docMk/>
            <pc:sldMk cId="2121049203" sldId="281"/>
            <ac:spMk id="5" creationId="{F36291E5-4F49-4849-B070-BDDF9980AAD6}"/>
          </ac:spMkLst>
        </pc:spChg>
        <pc:spChg chg="add">
          <ac:chgData name="" userId="" providerId="" clId="Web-{7359B430-5BD4-4520-B4ED-2C362E0154EA}" dt="2019-06-13T01:49:44.132" v="187"/>
          <ac:spMkLst>
            <pc:docMk/>
            <pc:sldMk cId="2121049203" sldId="281"/>
            <ac:spMk id="7" creationId="{A5CE9694-B326-4195-B9C8-C6AD080DEE75}"/>
          </ac:spMkLst>
        </pc:spChg>
      </pc:sldChg>
      <pc:sldChg chg="addSp modSp">
        <pc:chgData name="" userId="" providerId="" clId="Web-{7359B430-5BD4-4520-B4ED-2C362E0154EA}" dt="2019-06-13T01:49:49.195" v="192"/>
        <pc:sldMkLst>
          <pc:docMk/>
          <pc:sldMk cId="1038816543" sldId="282"/>
        </pc:sldMkLst>
        <pc:spChg chg="mod">
          <ac:chgData name="" userId="" providerId="" clId="Web-{7359B430-5BD4-4520-B4ED-2C362E0154EA}" dt="2019-06-13T01:49:48.710" v="190" actId="20577"/>
          <ac:spMkLst>
            <pc:docMk/>
            <pc:sldMk cId="1038816543" sldId="282"/>
            <ac:spMk id="4" creationId="{5746D49D-A01B-4C24-9651-4CC6F39807FB}"/>
          </ac:spMkLst>
        </pc:spChg>
        <pc:spChg chg="add">
          <ac:chgData name="" userId="" providerId="" clId="Web-{7359B430-5BD4-4520-B4ED-2C362E0154EA}" dt="2019-06-13T01:49:49.195" v="192"/>
          <ac:spMkLst>
            <pc:docMk/>
            <pc:sldMk cId="1038816543" sldId="282"/>
            <ac:spMk id="6" creationId="{16D806C6-B89D-4717-853B-35DC03A9B4C8}"/>
          </ac:spMkLst>
        </pc:spChg>
      </pc:sldChg>
      <pc:sldChg chg="addSp modSp">
        <pc:chgData name="" userId="" providerId="" clId="Web-{7359B430-5BD4-4520-B4ED-2C362E0154EA}" dt="2019-06-13T01:49:54.632" v="197"/>
        <pc:sldMkLst>
          <pc:docMk/>
          <pc:sldMk cId="1670168692" sldId="283"/>
        </pc:sldMkLst>
        <pc:spChg chg="mod">
          <ac:chgData name="" userId="" providerId="" clId="Web-{7359B430-5BD4-4520-B4ED-2C362E0154EA}" dt="2019-06-13T01:49:53.507" v="195" actId="20577"/>
          <ac:spMkLst>
            <pc:docMk/>
            <pc:sldMk cId="1670168692" sldId="283"/>
            <ac:spMk id="4" creationId="{0B8932C3-0839-4E94-BC9A-513BB43A639D}"/>
          </ac:spMkLst>
        </pc:spChg>
        <pc:spChg chg="add">
          <ac:chgData name="" userId="" providerId="" clId="Web-{7359B430-5BD4-4520-B4ED-2C362E0154EA}" dt="2019-06-13T01:49:54.632" v="197"/>
          <ac:spMkLst>
            <pc:docMk/>
            <pc:sldMk cId="1670168692" sldId="283"/>
            <ac:spMk id="6" creationId="{3C04018E-103E-453F-8C2D-21806B8D3F57}"/>
          </ac:spMkLst>
        </pc:spChg>
      </pc:sldChg>
      <pc:sldChg chg="addSp modSp">
        <pc:chgData name="" userId="" providerId="" clId="Web-{7359B430-5BD4-4520-B4ED-2C362E0154EA}" dt="2019-06-13T01:50:00.306" v="202"/>
        <pc:sldMkLst>
          <pc:docMk/>
          <pc:sldMk cId="1550519855" sldId="285"/>
        </pc:sldMkLst>
        <pc:spChg chg="add">
          <ac:chgData name="" userId="" providerId="" clId="Web-{7359B430-5BD4-4520-B4ED-2C362E0154EA}" dt="2019-06-13T01:50:00.306" v="202"/>
          <ac:spMkLst>
            <pc:docMk/>
            <pc:sldMk cId="1550519855" sldId="285"/>
            <ac:spMk id="4" creationId="{1A6CCAA7-1C8F-487C-834F-3086A45D19F4}"/>
          </ac:spMkLst>
        </pc:spChg>
        <pc:spChg chg="mod">
          <ac:chgData name="" userId="" providerId="" clId="Web-{7359B430-5BD4-4520-B4ED-2C362E0154EA}" dt="2019-06-13T01:49:59.913" v="200" actId="20577"/>
          <ac:spMkLst>
            <pc:docMk/>
            <pc:sldMk cId="1550519855" sldId="285"/>
            <ac:spMk id="5" creationId="{5D2F6019-8F1B-471F-8E21-FF765A9B98E8}"/>
          </ac:spMkLst>
        </pc:spChg>
      </pc:sldChg>
      <pc:sldChg chg="addSp modSp">
        <pc:chgData name="" userId="" providerId="" clId="Web-{7359B430-5BD4-4520-B4ED-2C362E0154EA}" dt="2019-06-13T01:50:11.429" v="210"/>
        <pc:sldMkLst>
          <pc:docMk/>
          <pc:sldMk cId="534764600" sldId="286"/>
        </pc:sldMkLst>
        <pc:spChg chg="add">
          <ac:chgData name="" userId="" providerId="" clId="Web-{7359B430-5BD4-4520-B4ED-2C362E0154EA}" dt="2019-06-13T01:50:11.429" v="210"/>
          <ac:spMkLst>
            <pc:docMk/>
            <pc:sldMk cId="534764600" sldId="286"/>
            <ac:spMk id="4" creationId="{5217B97F-ADCE-4CB8-B31C-A79D00A90685}"/>
          </ac:spMkLst>
        </pc:spChg>
        <pc:spChg chg="mod">
          <ac:chgData name="" userId="" providerId="" clId="Web-{7359B430-5BD4-4520-B4ED-2C362E0154EA}" dt="2019-06-13T01:50:10.898" v="207" actId="20577"/>
          <ac:spMkLst>
            <pc:docMk/>
            <pc:sldMk cId="534764600" sldId="286"/>
            <ac:spMk id="6" creationId="{32CF5F7F-AE00-44A2-BC94-A76BEC9BFBFB}"/>
          </ac:spMkLst>
        </pc:spChg>
      </pc:sldChg>
      <pc:sldChg chg="addSp modSp">
        <pc:chgData name="" userId="" providerId="" clId="Web-{7359B430-5BD4-4520-B4ED-2C362E0154EA}" dt="2019-06-13T01:50:20.023" v="215"/>
        <pc:sldMkLst>
          <pc:docMk/>
          <pc:sldMk cId="126371868" sldId="291"/>
        </pc:sldMkLst>
        <pc:spChg chg="mod">
          <ac:chgData name="" userId="" providerId="" clId="Web-{7359B430-5BD4-4520-B4ED-2C362E0154EA}" dt="2019-06-13T01:50:19.460" v="213" actId="20577"/>
          <ac:spMkLst>
            <pc:docMk/>
            <pc:sldMk cId="126371868" sldId="291"/>
            <ac:spMk id="4" creationId="{EA7F9176-53DF-4AAB-9AAD-6D70C9876462}"/>
          </ac:spMkLst>
        </pc:spChg>
        <pc:spChg chg="add">
          <ac:chgData name="" userId="" providerId="" clId="Web-{7359B430-5BD4-4520-B4ED-2C362E0154EA}" dt="2019-06-13T01:50:20.023" v="215"/>
          <ac:spMkLst>
            <pc:docMk/>
            <pc:sldMk cId="126371868" sldId="291"/>
            <ac:spMk id="6" creationId="{EE096E6A-0FCA-4418-AA8F-E12013047FCB}"/>
          </ac:spMkLst>
        </pc:spChg>
      </pc:sldChg>
      <pc:sldChg chg="addSp modSp">
        <pc:chgData name="" userId="" providerId="" clId="Web-{7359B430-5BD4-4520-B4ED-2C362E0154EA}" dt="2019-06-13T01:50:25.585" v="220"/>
        <pc:sldMkLst>
          <pc:docMk/>
          <pc:sldMk cId="65214140" sldId="292"/>
        </pc:sldMkLst>
        <pc:spChg chg="mod">
          <ac:chgData name="" userId="" providerId="" clId="Web-{7359B430-5BD4-4520-B4ED-2C362E0154EA}" dt="2019-06-13T01:50:22.976" v="218" actId="20577"/>
          <ac:spMkLst>
            <pc:docMk/>
            <pc:sldMk cId="65214140" sldId="292"/>
            <ac:spMk id="4" creationId="{30F9EEBC-962A-469C-BC6A-160A2E624D38}"/>
          </ac:spMkLst>
        </pc:spChg>
        <pc:spChg chg="add">
          <ac:chgData name="" userId="" providerId="" clId="Web-{7359B430-5BD4-4520-B4ED-2C362E0154EA}" dt="2019-06-13T01:50:25.585" v="220"/>
          <ac:spMkLst>
            <pc:docMk/>
            <pc:sldMk cId="65214140" sldId="292"/>
            <ac:spMk id="6" creationId="{D9C7E8FF-0010-43FE-BBF9-F9CD17324660}"/>
          </ac:spMkLst>
        </pc:spChg>
      </pc:sldChg>
      <pc:sldChg chg="addSp modSp">
        <pc:chgData name="" userId="" providerId="" clId="Web-{7359B430-5BD4-4520-B4ED-2C362E0154EA}" dt="2019-06-13T01:50:50.617" v="238"/>
        <pc:sldMkLst>
          <pc:docMk/>
          <pc:sldMk cId="1369483973" sldId="295"/>
        </pc:sldMkLst>
        <pc:spChg chg="add">
          <ac:chgData name="" userId="" providerId="" clId="Web-{7359B430-5BD4-4520-B4ED-2C362E0154EA}" dt="2019-06-13T01:50:50.617" v="238"/>
          <ac:spMkLst>
            <pc:docMk/>
            <pc:sldMk cId="1369483973" sldId="295"/>
            <ac:spMk id="4" creationId="{04344381-6AEF-41CD-B6F7-FFBA1A2B44F8}"/>
          </ac:spMkLst>
        </pc:spChg>
        <pc:spChg chg="mod">
          <ac:chgData name="" userId="" providerId="" clId="Web-{7359B430-5BD4-4520-B4ED-2C362E0154EA}" dt="2019-06-13T01:50:49.648" v="236" actId="20577"/>
          <ac:spMkLst>
            <pc:docMk/>
            <pc:sldMk cId="1369483973" sldId="295"/>
            <ac:spMk id="5" creationId="{EC79B090-C817-4AB3-A1B2-06E41389B007}"/>
          </ac:spMkLst>
        </pc:spChg>
      </pc:sldChg>
      <pc:sldChg chg="addSp modSp">
        <pc:chgData name="" userId="" providerId="" clId="Web-{7359B430-5BD4-4520-B4ED-2C362E0154EA}" dt="2019-06-13T01:50:46.476" v="233"/>
        <pc:sldMkLst>
          <pc:docMk/>
          <pc:sldMk cId="1329898935" sldId="296"/>
        </pc:sldMkLst>
        <pc:spChg chg="mod">
          <ac:chgData name="" userId="" providerId="" clId="Web-{7359B430-5BD4-4520-B4ED-2C362E0154EA}" dt="2019-06-13T01:50:45.960" v="230" actId="20577"/>
          <ac:spMkLst>
            <pc:docMk/>
            <pc:sldMk cId="1329898935" sldId="296"/>
            <ac:spMk id="4" creationId="{EE54B2F9-9312-4ADF-9056-8227A93B5985}"/>
          </ac:spMkLst>
        </pc:spChg>
        <pc:spChg chg="add">
          <ac:chgData name="" userId="" providerId="" clId="Web-{7359B430-5BD4-4520-B4ED-2C362E0154EA}" dt="2019-06-13T01:50:46.476" v="233"/>
          <ac:spMkLst>
            <pc:docMk/>
            <pc:sldMk cId="1329898935" sldId="296"/>
            <ac:spMk id="6" creationId="{947FEE95-F978-4F1E-8FE4-A6E44D658D18}"/>
          </ac:spMkLst>
        </pc:spChg>
      </pc:sldChg>
      <pc:sldChg chg="addSp modSp">
        <pc:chgData name="" userId="" providerId="" clId="Web-{7359B430-5BD4-4520-B4ED-2C362E0154EA}" dt="2019-06-13T01:51:55.461" v="271" actId="1076"/>
        <pc:sldMkLst>
          <pc:docMk/>
          <pc:sldMk cId="142109068" sldId="298"/>
        </pc:sldMkLst>
        <pc:spChg chg="mod">
          <ac:chgData name="" userId="" providerId="" clId="Web-{7359B430-5BD4-4520-B4ED-2C362E0154EA}" dt="2019-06-13T01:51:41.586" v="264" actId="20577"/>
          <ac:spMkLst>
            <pc:docMk/>
            <pc:sldMk cId="142109068" sldId="298"/>
            <ac:spMk id="3" creationId="{85A14FDA-54BE-4A6E-BB0A-D72E293CFBD8}"/>
          </ac:spMkLst>
        </pc:spChg>
        <pc:spChg chg="add mod">
          <ac:chgData name="" userId="" providerId="" clId="Web-{7359B430-5BD4-4520-B4ED-2C362E0154EA}" dt="2019-06-13T01:51:55.461" v="271" actId="1076"/>
          <ac:spMkLst>
            <pc:docMk/>
            <pc:sldMk cId="142109068" sldId="298"/>
            <ac:spMk id="8" creationId="{F69910AA-2CAB-4766-AD5D-F2C3FA4865D6}"/>
          </ac:spMkLst>
        </pc:spChg>
      </pc:sldChg>
      <pc:sldChg chg="addSp modSp">
        <pc:chgData name="" userId="" providerId="" clId="Web-{7359B430-5BD4-4520-B4ED-2C362E0154EA}" dt="2019-06-13T01:52:10.976" v="275"/>
        <pc:sldMkLst>
          <pc:docMk/>
          <pc:sldMk cId="1511453483" sldId="299"/>
        </pc:sldMkLst>
        <pc:spChg chg="mod">
          <ac:chgData name="" userId="" providerId="" clId="Web-{7359B430-5BD4-4520-B4ED-2C362E0154EA}" dt="2019-06-13T01:52:10.429" v="272" actId="20577"/>
          <ac:spMkLst>
            <pc:docMk/>
            <pc:sldMk cId="1511453483" sldId="299"/>
            <ac:spMk id="4" creationId="{2196ED35-12A1-47FA-8887-37290F5EED95}"/>
          </ac:spMkLst>
        </pc:spChg>
        <pc:spChg chg="add">
          <ac:chgData name="" userId="" providerId="" clId="Web-{7359B430-5BD4-4520-B4ED-2C362E0154EA}" dt="2019-06-13T01:52:10.976" v="275"/>
          <ac:spMkLst>
            <pc:docMk/>
            <pc:sldMk cId="1511453483" sldId="299"/>
            <ac:spMk id="6" creationId="{C26529B6-8CAB-48D9-8FCE-3D4C63C4DB54}"/>
          </ac:spMkLst>
        </pc:spChg>
      </pc:sldChg>
      <pc:sldChg chg="addSp modSp">
        <pc:chgData name="" userId="" providerId="" clId="Web-{7359B430-5BD4-4520-B4ED-2C362E0154EA}" dt="2019-06-13T01:52:58.055" v="295" actId="1076"/>
        <pc:sldMkLst>
          <pc:docMk/>
          <pc:sldMk cId="1630932981" sldId="301"/>
        </pc:sldMkLst>
        <pc:spChg chg="mod">
          <ac:chgData name="" userId="" providerId="" clId="Web-{7359B430-5BD4-4520-B4ED-2C362E0154EA}" dt="2019-06-13T01:52:43.508" v="288" actId="20577"/>
          <ac:spMkLst>
            <pc:docMk/>
            <pc:sldMk cId="1630932981" sldId="301"/>
            <ac:spMk id="2" creationId="{63A5A25B-52CE-49D8-BB2A-3A98F29A5CD2}"/>
          </ac:spMkLst>
        </pc:spChg>
        <pc:spChg chg="add mod">
          <ac:chgData name="" userId="" providerId="" clId="Web-{7359B430-5BD4-4520-B4ED-2C362E0154EA}" dt="2019-06-13T01:52:58.055" v="295" actId="1076"/>
          <ac:spMkLst>
            <pc:docMk/>
            <pc:sldMk cId="1630932981" sldId="301"/>
            <ac:spMk id="3" creationId="{609B248E-F6D5-48BC-B14B-A61A2D049DE3}"/>
          </ac:spMkLst>
        </pc:spChg>
      </pc:sldChg>
      <pc:sldChg chg="addSp modSp">
        <pc:chgData name="" userId="" providerId="" clId="Web-{7359B430-5BD4-4520-B4ED-2C362E0154EA}" dt="2019-06-13T01:53:08.945" v="299"/>
        <pc:sldMkLst>
          <pc:docMk/>
          <pc:sldMk cId="1529888393" sldId="302"/>
        </pc:sldMkLst>
        <pc:spChg chg="mod">
          <ac:chgData name="" userId="" providerId="" clId="Web-{7359B430-5BD4-4520-B4ED-2C362E0154EA}" dt="2019-06-13T01:53:08.414" v="296" actId="20577"/>
          <ac:spMkLst>
            <pc:docMk/>
            <pc:sldMk cId="1529888393" sldId="302"/>
            <ac:spMk id="4" creationId="{FCEAAA78-583D-43A6-BE1A-A299252B6936}"/>
          </ac:spMkLst>
        </pc:spChg>
        <pc:spChg chg="add">
          <ac:chgData name="" userId="" providerId="" clId="Web-{7359B430-5BD4-4520-B4ED-2C362E0154EA}" dt="2019-06-13T01:53:08.945" v="299"/>
          <ac:spMkLst>
            <pc:docMk/>
            <pc:sldMk cId="1529888393" sldId="302"/>
            <ac:spMk id="6" creationId="{AE671556-BBBB-4F6A-BC5D-7B6D1A719D4B}"/>
          </ac:spMkLst>
        </pc:spChg>
      </pc:sldChg>
      <pc:sldChg chg="addSp modSp">
        <pc:chgData name="" userId="" providerId="" clId="Web-{7359B430-5BD4-4520-B4ED-2C362E0154EA}" dt="2019-06-13T01:53:14.898" v="309"/>
        <pc:sldMkLst>
          <pc:docMk/>
          <pc:sldMk cId="1457243398" sldId="303"/>
        </pc:sldMkLst>
        <pc:spChg chg="add">
          <ac:chgData name="" userId="" providerId="" clId="Web-{7359B430-5BD4-4520-B4ED-2C362E0154EA}" dt="2019-06-13T01:53:14.898" v="309"/>
          <ac:spMkLst>
            <pc:docMk/>
            <pc:sldMk cId="1457243398" sldId="303"/>
            <ac:spMk id="4" creationId="{CCC9585D-E5AD-4784-B2E3-8DF5CB15E21B}"/>
          </ac:spMkLst>
        </pc:spChg>
        <pc:spChg chg="mod">
          <ac:chgData name="" userId="" providerId="" clId="Web-{7359B430-5BD4-4520-B4ED-2C362E0154EA}" dt="2019-06-13T01:53:14.508" v="307" actId="20577"/>
          <ac:spMkLst>
            <pc:docMk/>
            <pc:sldMk cId="1457243398" sldId="303"/>
            <ac:spMk id="5" creationId="{FAEA0495-30CF-4A4E-877E-23277E564DD7}"/>
          </ac:spMkLst>
        </pc:spChg>
      </pc:sldChg>
      <pc:sldChg chg="addSp modSp">
        <pc:chgData name="" userId="" providerId="" clId="Web-{7359B430-5BD4-4520-B4ED-2C362E0154EA}" dt="2019-06-13T01:53:19.867" v="318"/>
        <pc:sldMkLst>
          <pc:docMk/>
          <pc:sldMk cId="1020209259" sldId="304"/>
        </pc:sldMkLst>
        <pc:spChg chg="add">
          <ac:chgData name="" userId="" providerId="" clId="Web-{7359B430-5BD4-4520-B4ED-2C362E0154EA}" dt="2019-06-13T01:53:19.867" v="318"/>
          <ac:spMkLst>
            <pc:docMk/>
            <pc:sldMk cId="1020209259" sldId="304"/>
            <ac:spMk id="4" creationId="{3CD9CCCF-CF92-46A7-B099-16FDA915AC23}"/>
          </ac:spMkLst>
        </pc:spChg>
        <pc:spChg chg="mod">
          <ac:chgData name="" userId="" providerId="" clId="Web-{7359B430-5BD4-4520-B4ED-2C362E0154EA}" dt="2019-06-13T01:53:19.461" v="315" actId="20577"/>
          <ac:spMkLst>
            <pc:docMk/>
            <pc:sldMk cId="1020209259" sldId="304"/>
            <ac:spMk id="5" creationId="{27CA9F6F-2C1F-49D0-A020-D079338F793B}"/>
          </ac:spMkLst>
        </pc:spChg>
      </pc:sldChg>
      <pc:sldChg chg="addSp modSp">
        <pc:chgData name="" userId="" providerId="" clId="Web-{7359B430-5BD4-4520-B4ED-2C362E0154EA}" dt="2019-06-13T01:53:17.742" v="314"/>
        <pc:sldMkLst>
          <pc:docMk/>
          <pc:sldMk cId="1831913292" sldId="305"/>
        </pc:sldMkLst>
        <pc:spChg chg="add">
          <ac:chgData name="" userId="" providerId="" clId="Web-{7359B430-5BD4-4520-B4ED-2C362E0154EA}" dt="2019-06-13T01:53:17.742" v="314"/>
          <ac:spMkLst>
            <pc:docMk/>
            <pc:sldMk cId="1831913292" sldId="305"/>
            <ac:spMk id="4" creationId="{DB8A2F64-18A4-4462-B803-B1D85C05704C}"/>
          </ac:spMkLst>
        </pc:spChg>
        <pc:spChg chg="mod">
          <ac:chgData name="" userId="" providerId="" clId="Web-{7359B430-5BD4-4520-B4ED-2C362E0154EA}" dt="2019-06-13T01:53:17.273" v="312" actId="20577"/>
          <ac:spMkLst>
            <pc:docMk/>
            <pc:sldMk cId="1831913292" sldId="305"/>
            <ac:spMk id="5" creationId="{FB12E1BE-4B72-4F91-8632-5F91C9CCE776}"/>
          </ac:spMkLst>
        </pc:spChg>
      </pc:sldChg>
      <pc:sldChg chg="addSp modSp">
        <pc:chgData name="" userId="" providerId="" clId="Web-{7359B430-5BD4-4520-B4ED-2C362E0154EA}" dt="2019-06-13T01:53:21.570" v="322"/>
        <pc:sldMkLst>
          <pc:docMk/>
          <pc:sldMk cId="1043482949" sldId="306"/>
        </pc:sldMkLst>
        <pc:spChg chg="add">
          <ac:chgData name="" userId="" providerId="" clId="Web-{7359B430-5BD4-4520-B4ED-2C362E0154EA}" dt="2019-06-13T01:53:21.570" v="322"/>
          <ac:spMkLst>
            <pc:docMk/>
            <pc:sldMk cId="1043482949" sldId="306"/>
            <ac:spMk id="4" creationId="{F674418E-0EDA-4A78-9CD2-93BE34609341}"/>
          </ac:spMkLst>
        </pc:spChg>
        <pc:spChg chg="mod">
          <ac:chgData name="" userId="" providerId="" clId="Web-{7359B430-5BD4-4520-B4ED-2C362E0154EA}" dt="2019-06-13T01:53:21.227" v="319" actId="20577"/>
          <ac:spMkLst>
            <pc:docMk/>
            <pc:sldMk cId="1043482949" sldId="306"/>
            <ac:spMk id="5" creationId="{806E9F09-A115-454B-942F-295FDB26E38A}"/>
          </ac:spMkLst>
        </pc:spChg>
      </pc:sldChg>
      <pc:sldChg chg="addSp modSp">
        <pc:chgData name="" userId="" providerId="" clId="Web-{7359B430-5BD4-4520-B4ED-2C362E0154EA}" dt="2019-06-13T01:54:45.180" v="387"/>
        <pc:sldMkLst>
          <pc:docMk/>
          <pc:sldMk cId="933798964" sldId="324"/>
        </pc:sldMkLst>
        <pc:spChg chg="mod">
          <ac:chgData name="" userId="" providerId="" clId="Web-{7359B430-5BD4-4520-B4ED-2C362E0154EA}" dt="2019-06-13T01:54:44.821" v="384" actId="20577"/>
          <ac:spMkLst>
            <pc:docMk/>
            <pc:sldMk cId="933798964" sldId="324"/>
            <ac:spMk id="4" creationId="{F44B0F80-87C4-4CDB-8555-5CBA773AFEC8}"/>
          </ac:spMkLst>
        </pc:spChg>
        <pc:spChg chg="add">
          <ac:chgData name="" userId="" providerId="" clId="Web-{7359B430-5BD4-4520-B4ED-2C362E0154EA}" dt="2019-06-13T01:54:45.180" v="387"/>
          <ac:spMkLst>
            <pc:docMk/>
            <pc:sldMk cId="933798964" sldId="324"/>
            <ac:spMk id="6" creationId="{78690DB6-79FE-400D-815F-2D043B67C3C9}"/>
          </ac:spMkLst>
        </pc:spChg>
      </pc:sldChg>
      <pc:sldChg chg="addSp modSp">
        <pc:chgData name="" userId="" providerId="" clId="Web-{7359B430-5BD4-4520-B4ED-2C362E0154EA}" dt="2019-06-13T01:54:51.227" v="392"/>
        <pc:sldMkLst>
          <pc:docMk/>
          <pc:sldMk cId="1205777098" sldId="327"/>
        </pc:sldMkLst>
        <pc:spChg chg="add">
          <ac:chgData name="" userId="" providerId="" clId="Web-{7359B430-5BD4-4520-B4ED-2C362E0154EA}" dt="2019-06-13T01:54:51.227" v="392"/>
          <ac:spMkLst>
            <pc:docMk/>
            <pc:sldMk cId="1205777098" sldId="327"/>
            <ac:spMk id="4" creationId="{2B2F482F-F3CC-432A-AE8E-C81189F6DB0E}"/>
          </ac:spMkLst>
        </pc:spChg>
        <pc:spChg chg="mod">
          <ac:chgData name="" userId="" providerId="" clId="Web-{7359B430-5BD4-4520-B4ED-2C362E0154EA}" dt="2019-06-13T01:54:51.086" v="390" actId="20577"/>
          <ac:spMkLst>
            <pc:docMk/>
            <pc:sldMk cId="1205777098" sldId="327"/>
            <ac:spMk id="5" creationId="{F4FC63B3-3D7B-4430-8A34-E75AB765926D}"/>
          </ac:spMkLst>
        </pc:spChg>
      </pc:sldChg>
      <pc:sldChg chg="addSp modSp">
        <pc:chgData name="" userId="" providerId="" clId="Web-{7359B430-5BD4-4520-B4ED-2C362E0154EA}" dt="2019-06-13T01:50:05.632" v="206"/>
        <pc:sldMkLst>
          <pc:docMk/>
          <pc:sldMk cId="230048875" sldId="337"/>
        </pc:sldMkLst>
        <pc:spChg chg="add">
          <ac:chgData name="" userId="" providerId="" clId="Web-{7359B430-5BD4-4520-B4ED-2C362E0154EA}" dt="2019-06-13T01:50:05.632" v="206"/>
          <ac:spMkLst>
            <pc:docMk/>
            <pc:sldMk cId="230048875" sldId="337"/>
            <ac:spMk id="4" creationId="{3995BD65-29C8-432A-BA34-BA496AC4F442}"/>
          </ac:spMkLst>
        </pc:spChg>
        <pc:spChg chg="mod">
          <ac:chgData name="" userId="" providerId="" clId="Web-{7359B430-5BD4-4520-B4ED-2C362E0154EA}" dt="2019-06-13T01:50:04.429" v="203" actId="20577"/>
          <ac:spMkLst>
            <pc:docMk/>
            <pc:sldMk cId="230048875" sldId="337"/>
            <ac:spMk id="5" creationId="{EAACD907-C26D-425A-872C-BEB94933FE08}"/>
          </ac:spMkLst>
        </pc:spChg>
      </pc:sldChg>
      <pc:sldChg chg="addSp modSp">
        <pc:chgData name="" userId="" providerId="" clId="Web-{7359B430-5BD4-4520-B4ED-2C362E0154EA}" dt="2019-06-13T01:50:28.929" v="225"/>
        <pc:sldMkLst>
          <pc:docMk/>
          <pc:sldMk cId="1156152620" sldId="338"/>
        </pc:sldMkLst>
        <pc:spChg chg="add">
          <ac:chgData name="" userId="" providerId="" clId="Web-{7359B430-5BD4-4520-B4ED-2C362E0154EA}" dt="2019-06-13T01:50:28.929" v="225"/>
          <ac:spMkLst>
            <pc:docMk/>
            <pc:sldMk cId="1156152620" sldId="338"/>
            <ac:spMk id="4" creationId="{B84CDB8F-D76A-4EA2-8628-61EFFE1DCC02}"/>
          </ac:spMkLst>
        </pc:spChg>
        <pc:spChg chg="mod">
          <ac:chgData name="" userId="" providerId="" clId="Web-{7359B430-5BD4-4520-B4ED-2C362E0154EA}" dt="2019-06-13T01:50:28.570" v="223" actId="20577"/>
          <ac:spMkLst>
            <pc:docMk/>
            <pc:sldMk cId="1156152620" sldId="338"/>
            <ac:spMk id="5" creationId="{1F2250EB-5332-41EF-B97D-AD3F561297CF}"/>
          </ac:spMkLst>
        </pc:spChg>
      </pc:sldChg>
      <pc:sldChg chg="addSp modSp">
        <pc:chgData name="" userId="" providerId="" clId="Web-{7359B430-5BD4-4520-B4ED-2C362E0154EA}" dt="2019-06-13T01:53:12.695" v="304"/>
        <pc:sldMkLst>
          <pc:docMk/>
          <pc:sldMk cId="871064583" sldId="340"/>
        </pc:sldMkLst>
        <pc:spChg chg="add">
          <ac:chgData name="" userId="" providerId="" clId="Web-{7359B430-5BD4-4520-B4ED-2C362E0154EA}" dt="2019-06-13T01:53:12.695" v="304"/>
          <ac:spMkLst>
            <pc:docMk/>
            <pc:sldMk cId="871064583" sldId="340"/>
            <ac:spMk id="4" creationId="{88285B9B-EE20-4C7C-8E46-5F4063A14602}"/>
          </ac:spMkLst>
        </pc:spChg>
        <pc:spChg chg="mod">
          <ac:chgData name="" userId="" providerId="" clId="Web-{7359B430-5BD4-4520-B4ED-2C362E0154EA}" dt="2019-06-13T01:53:12.195" v="302" actId="20577"/>
          <ac:spMkLst>
            <pc:docMk/>
            <pc:sldMk cId="871064583" sldId="340"/>
            <ac:spMk id="5" creationId="{571D3225-7710-482E-B623-05A0419D5F50}"/>
          </ac:spMkLst>
        </pc:spChg>
      </pc:sldChg>
      <pc:sldChg chg="modSp">
        <pc:chgData name="" userId="" providerId="" clId="Web-{7359B430-5BD4-4520-B4ED-2C362E0154EA}" dt="2019-06-13T01:46:50.897" v="114" actId="20577"/>
        <pc:sldMkLst>
          <pc:docMk/>
          <pc:sldMk cId="839468154" sldId="346"/>
        </pc:sldMkLst>
        <pc:spChg chg="mod">
          <ac:chgData name="" userId="" providerId="" clId="Web-{7359B430-5BD4-4520-B4ED-2C362E0154EA}" dt="2019-06-13T01:46:50.897" v="114" actId="20577"/>
          <ac:spMkLst>
            <pc:docMk/>
            <pc:sldMk cId="839468154" sldId="346"/>
            <ac:spMk id="4" creationId="{00000000-0000-0000-0000-000000000000}"/>
          </ac:spMkLst>
        </pc:spChg>
      </pc:sldChg>
      <pc:sldChg chg="addSp delSp modSp">
        <pc:chgData name="" userId="" providerId="" clId="Web-{7359B430-5BD4-4520-B4ED-2C362E0154EA}" dt="2019-06-13T01:47:29.694" v="129" actId="1076"/>
        <pc:sldMkLst>
          <pc:docMk/>
          <pc:sldMk cId="2023621369" sldId="347"/>
        </pc:sldMkLst>
        <pc:spChg chg="mod">
          <ac:chgData name="" userId="" providerId="" clId="Web-{7359B430-5BD4-4520-B4ED-2C362E0154EA}" dt="2019-06-13T01:47:25.460" v="126" actId="20577"/>
          <ac:spMkLst>
            <pc:docMk/>
            <pc:sldMk cId="2023621369" sldId="347"/>
            <ac:spMk id="4" creationId="{00000000-0000-0000-0000-000000000000}"/>
          </ac:spMkLst>
        </pc:spChg>
        <pc:spChg chg="add del">
          <ac:chgData name="" userId="" providerId="" clId="Web-{7359B430-5BD4-4520-B4ED-2C362E0154EA}" dt="2019-06-13T01:47:01.756" v="121"/>
          <ac:spMkLst>
            <pc:docMk/>
            <pc:sldMk cId="2023621369" sldId="347"/>
            <ac:spMk id="6" creationId="{3034D264-D6D6-4FF2-9127-5FB1B09D1428}"/>
          </ac:spMkLst>
        </pc:spChg>
        <pc:spChg chg="add mod">
          <ac:chgData name="" userId="" providerId="" clId="Web-{7359B430-5BD4-4520-B4ED-2C362E0154EA}" dt="2019-06-13T01:47:29.694" v="129" actId="1076"/>
          <ac:spMkLst>
            <pc:docMk/>
            <pc:sldMk cId="2023621369" sldId="347"/>
            <ac:spMk id="8" creationId="{87D98421-0D7A-49CA-B707-A08113166914}"/>
          </ac:spMkLst>
        </pc:spChg>
      </pc:sldChg>
      <pc:sldChg chg="addSp modSp">
        <pc:chgData name="" userId="" providerId="" clId="Web-{7359B430-5BD4-4520-B4ED-2C362E0154EA}" dt="2019-06-13T01:48:08.632" v="142"/>
        <pc:sldMkLst>
          <pc:docMk/>
          <pc:sldMk cId="869892796" sldId="350"/>
        </pc:sldMkLst>
        <pc:spChg chg="add">
          <ac:chgData name="" userId="" providerId="" clId="Web-{7359B430-5BD4-4520-B4ED-2C362E0154EA}" dt="2019-06-13T01:48:08.632" v="142"/>
          <ac:spMkLst>
            <pc:docMk/>
            <pc:sldMk cId="869892796" sldId="350"/>
            <ac:spMk id="2" creationId="{55B887E8-00C6-4A72-8045-088B61B7018C}"/>
          </ac:spMkLst>
        </pc:spChg>
        <pc:spChg chg="mod">
          <ac:chgData name="" userId="" providerId="" clId="Web-{7359B430-5BD4-4520-B4ED-2C362E0154EA}" dt="2019-06-13T01:48:07.694" v="140" actId="20577"/>
          <ac:spMkLst>
            <pc:docMk/>
            <pc:sldMk cId="869892796" sldId="350"/>
            <ac:spMk id="8" creationId="{00000000-0000-0000-0000-000000000000}"/>
          </ac:spMkLst>
        </pc:spChg>
      </pc:sldChg>
      <pc:sldChg chg="addSp modSp">
        <pc:chgData name="" userId="" providerId="" clId="Web-{7359B430-5BD4-4520-B4ED-2C362E0154EA}" dt="2019-06-13T01:48:18.616" v="146"/>
        <pc:sldMkLst>
          <pc:docMk/>
          <pc:sldMk cId="1323774291" sldId="351"/>
        </pc:sldMkLst>
        <pc:spChg chg="mod">
          <ac:chgData name="" userId="" providerId="" clId="Web-{7359B430-5BD4-4520-B4ED-2C362E0154EA}" dt="2019-06-13T01:48:17.022" v="144" actId="20577"/>
          <ac:spMkLst>
            <pc:docMk/>
            <pc:sldMk cId="1323774291" sldId="351"/>
            <ac:spMk id="4" creationId="{00000000-0000-0000-0000-000000000000}"/>
          </ac:spMkLst>
        </pc:spChg>
        <pc:spChg chg="add">
          <ac:chgData name="" userId="" providerId="" clId="Web-{7359B430-5BD4-4520-B4ED-2C362E0154EA}" dt="2019-06-13T01:48:18.616" v="146"/>
          <ac:spMkLst>
            <pc:docMk/>
            <pc:sldMk cId="1323774291" sldId="351"/>
            <ac:spMk id="6" creationId="{6BD2D0FC-9261-426D-B9F8-1553D7694752}"/>
          </ac:spMkLst>
        </pc:spChg>
      </pc:sldChg>
      <pc:sldChg chg="addSp modSp">
        <pc:chgData name="" userId="" providerId="" clId="Web-{7359B430-5BD4-4520-B4ED-2C362E0154EA}" dt="2019-06-13T01:48:23.460" v="150"/>
        <pc:sldMkLst>
          <pc:docMk/>
          <pc:sldMk cId="1427124590" sldId="352"/>
        </pc:sldMkLst>
        <pc:spChg chg="mod">
          <ac:chgData name="" userId="" providerId="" clId="Web-{7359B430-5BD4-4520-B4ED-2C362E0154EA}" dt="2019-06-13T01:48:22.616" v="148" actId="20577"/>
          <ac:spMkLst>
            <pc:docMk/>
            <pc:sldMk cId="1427124590" sldId="352"/>
            <ac:spMk id="4" creationId="{00000000-0000-0000-0000-000000000000}"/>
          </ac:spMkLst>
        </pc:spChg>
        <pc:spChg chg="add">
          <ac:chgData name="" userId="" providerId="" clId="Web-{7359B430-5BD4-4520-B4ED-2C362E0154EA}" dt="2019-06-13T01:48:23.460" v="150"/>
          <ac:spMkLst>
            <pc:docMk/>
            <pc:sldMk cId="1427124590" sldId="352"/>
            <ac:spMk id="6" creationId="{D639C655-5433-4FFE-AD5B-6CD8F5C9B83B}"/>
          </ac:spMkLst>
        </pc:spChg>
      </pc:sldChg>
      <pc:sldChg chg="addSp modSp">
        <pc:chgData name="" userId="" providerId="" clId="Web-{7359B430-5BD4-4520-B4ED-2C362E0154EA}" dt="2019-06-13T01:48:29.679" v="154"/>
        <pc:sldMkLst>
          <pc:docMk/>
          <pc:sldMk cId="1559429110" sldId="353"/>
        </pc:sldMkLst>
        <pc:spChg chg="mod">
          <ac:chgData name="" userId="" providerId="" clId="Web-{7359B430-5BD4-4520-B4ED-2C362E0154EA}" dt="2019-06-13T01:48:28.429" v="152" actId="20577"/>
          <ac:spMkLst>
            <pc:docMk/>
            <pc:sldMk cId="1559429110" sldId="353"/>
            <ac:spMk id="4" creationId="{00000000-0000-0000-0000-000000000000}"/>
          </ac:spMkLst>
        </pc:spChg>
        <pc:spChg chg="add">
          <ac:chgData name="" userId="" providerId="" clId="Web-{7359B430-5BD4-4520-B4ED-2C362E0154EA}" dt="2019-06-13T01:48:29.679" v="154"/>
          <ac:spMkLst>
            <pc:docMk/>
            <pc:sldMk cId="1559429110" sldId="353"/>
            <ac:spMk id="6" creationId="{85B15724-F24C-4AE4-A2A6-B9EE87B06B4E}"/>
          </ac:spMkLst>
        </pc:spChg>
      </pc:sldChg>
      <pc:sldChg chg="addSp modSp">
        <pc:chgData name="" userId="" providerId="" clId="Web-{7359B430-5BD4-4520-B4ED-2C362E0154EA}" dt="2019-06-13T01:48:35.944" v="159"/>
        <pc:sldMkLst>
          <pc:docMk/>
          <pc:sldMk cId="1363915322" sldId="354"/>
        </pc:sldMkLst>
        <pc:spChg chg="mod">
          <ac:chgData name="" userId="" providerId="" clId="Web-{7359B430-5BD4-4520-B4ED-2C362E0154EA}" dt="2019-06-13T01:48:35.538" v="157" actId="20577"/>
          <ac:spMkLst>
            <pc:docMk/>
            <pc:sldMk cId="1363915322" sldId="354"/>
            <ac:spMk id="4" creationId="{00000000-0000-0000-0000-000000000000}"/>
          </ac:spMkLst>
        </pc:spChg>
        <pc:spChg chg="add">
          <ac:chgData name="" userId="" providerId="" clId="Web-{7359B430-5BD4-4520-B4ED-2C362E0154EA}" dt="2019-06-13T01:48:35.944" v="159"/>
          <ac:spMkLst>
            <pc:docMk/>
            <pc:sldMk cId="1363915322" sldId="354"/>
            <ac:spMk id="6" creationId="{80A14225-3D9D-4BDD-BC74-5751D28D8191}"/>
          </ac:spMkLst>
        </pc:spChg>
      </pc:sldChg>
      <pc:sldChg chg="addSp modSp">
        <pc:chgData name="" userId="" providerId="" clId="Web-{7359B430-5BD4-4520-B4ED-2C362E0154EA}" dt="2019-06-13T01:48:40.960" v="163"/>
        <pc:sldMkLst>
          <pc:docMk/>
          <pc:sldMk cId="257653643" sldId="355"/>
        </pc:sldMkLst>
        <pc:spChg chg="mod">
          <ac:chgData name="" userId="" providerId="" clId="Web-{7359B430-5BD4-4520-B4ED-2C362E0154EA}" dt="2019-06-13T01:48:40.616" v="161" actId="20577"/>
          <ac:spMkLst>
            <pc:docMk/>
            <pc:sldMk cId="257653643" sldId="355"/>
            <ac:spMk id="4" creationId="{00000000-0000-0000-0000-000000000000}"/>
          </ac:spMkLst>
        </pc:spChg>
        <pc:spChg chg="add">
          <ac:chgData name="" userId="" providerId="" clId="Web-{7359B430-5BD4-4520-B4ED-2C362E0154EA}" dt="2019-06-13T01:48:40.960" v="163"/>
          <ac:spMkLst>
            <pc:docMk/>
            <pc:sldMk cId="257653643" sldId="355"/>
            <ac:spMk id="6" creationId="{3C371707-2C5C-4D41-8CF5-D19D1D9D2A1C}"/>
          </ac:spMkLst>
        </pc:spChg>
      </pc:sldChg>
      <pc:sldChg chg="addSp modSp">
        <pc:chgData name="" userId="" providerId="" clId="Web-{7359B430-5BD4-4520-B4ED-2C362E0154EA}" dt="2019-06-13T01:48:47.632" v="167"/>
        <pc:sldMkLst>
          <pc:docMk/>
          <pc:sldMk cId="1613188040" sldId="356"/>
        </pc:sldMkLst>
        <pc:spChg chg="mod">
          <ac:chgData name="" userId="" providerId="" clId="Web-{7359B430-5BD4-4520-B4ED-2C362E0154EA}" dt="2019-06-13T01:48:47.007" v="165" actId="20577"/>
          <ac:spMkLst>
            <pc:docMk/>
            <pc:sldMk cId="1613188040" sldId="356"/>
            <ac:spMk id="4" creationId="{00000000-0000-0000-0000-000000000000}"/>
          </ac:spMkLst>
        </pc:spChg>
        <pc:spChg chg="add">
          <ac:chgData name="" userId="" providerId="" clId="Web-{7359B430-5BD4-4520-B4ED-2C362E0154EA}" dt="2019-06-13T01:48:47.632" v="167"/>
          <ac:spMkLst>
            <pc:docMk/>
            <pc:sldMk cId="1613188040" sldId="356"/>
            <ac:spMk id="6" creationId="{35211B3D-AAA3-4EA1-B84A-A11E4556B082}"/>
          </ac:spMkLst>
        </pc:spChg>
      </pc:sldChg>
      <pc:sldChg chg="addSp modSp">
        <pc:chgData name="" userId="" providerId="" clId="Web-{7359B430-5BD4-4520-B4ED-2C362E0154EA}" dt="2019-06-13T01:54:25.680" v="383" actId="1076"/>
        <pc:sldMkLst>
          <pc:docMk/>
          <pc:sldMk cId="619752736" sldId="366"/>
        </pc:sldMkLst>
        <pc:spChg chg="mod">
          <ac:chgData name="" userId="" providerId="" clId="Web-{7359B430-5BD4-4520-B4ED-2C362E0154EA}" dt="2019-06-13T01:54:13.133" v="379" actId="20577"/>
          <ac:spMkLst>
            <pc:docMk/>
            <pc:sldMk cId="619752736" sldId="366"/>
            <ac:spMk id="3" creationId="{18845A4D-5A20-4F30-8062-D8FEEF1D3BED}"/>
          </ac:spMkLst>
        </pc:spChg>
        <pc:spChg chg="add mod">
          <ac:chgData name="" userId="" providerId="" clId="Web-{7359B430-5BD4-4520-B4ED-2C362E0154EA}" dt="2019-06-13T01:54:25.680" v="383" actId="1076"/>
          <ac:spMkLst>
            <pc:docMk/>
            <pc:sldMk cId="619752736" sldId="366"/>
            <ac:spMk id="8" creationId="{466573C7-87B3-4FA2-B477-E66E1BB86DD4}"/>
          </ac:spMkLst>
        </pc:spChg>
      </pc:sldChg>
      <pc:sldChg chg="modSp">
        <pc:chgData name="" userId="" providerId="" clId="Web-{7359B430-5BD4-4520-B4ED-2C362E0154EA}" dt="2019-06-13T01:45:23.975" v="74" actId="20577"/>
        <pc:sldMkLst>
          <pc:docMk/>
          <pc:sldMk cId="637694161" sldId="372"/>
        </pc:sldMkLst>
        <pc:spChg chg="mod">
          <ac:chgData name="" userId="" providerId="" clId="Web-{7359B430-5BD4-4520-B4ED-2C362E0154EA}" dt="2019-06-13T01:45:23.975" v="74" actId="20577"/>
          <ac:spMkLst>
            <pc:docMk/>
            <pc:sldMk cId="637694161" sldId="372"/>
            <ac:spMk id="4" creationId="{458A3B90-C84E-8542-8E16-DF093BC9BE15}"/>
          </ac:spMkLst>
        </pc:spChg>
      </pc:sldChg>
      <pc:sldChg chg="modSp">
        <pc:chgData name="" userId="" providerId="" clId="Web-{7359B430-5BD4-4520-B4ED-2C362E0154EA}" dt="2019-06-13T01:45:20.131" v="71" actId="20577"/>
        <pc:sldMkLst>
          <pc:docMk/>
          <pc:sldMk cId="666373619" sldId="373"/>
        </pc:sldMkLst>
        <pc:spChg chg="mod">
          <ac:chgData name="" userId="" providerId="" clId="Web-{7359B430-5BD4-4520-B4ED-2C362E0154EA}" dt="2019-06-13T01:45:20.131" v="71" actId="20577"/>
          <ac:spMkLst>
            <pc:docMk/>
            <pc:sldMk cId="666373619" sldId="373"/>
            <ac:spMk id="4" creationId="{2E5C1D36-8F7F-D94D-B387-9DD7E665257C}"/>
          </ac:spMkLst>
        </pc:spChg>
      </pc:sldChg>
      <pc:sldChg chg="modSp">
        <pc:chgData name="" userId="" providerId="" clId="Web-{7359B430-5BD4-4520-B4ED-2C362E0154EA}" dt="2019-06-13T01:45:39.662" v="85" actId="20577"/>
        <pc:sldMkLst>
          <pc:docMk/>
          <pc:sldMk cId="430206971" sldId="374"/>
        </pc:sldMkLst>
        <pc:spChg chg="mod">
          <ac:chgData name="" userId="" providerId="" clId="Web-{7359B430-5BD4-4520-B4ED-2C362E0154EA}" dt="2019-06-13T01:45:39.662" v="85" actId="20577"/>
          <ac:spMkLst>
            <pc:docMk/>
            <pc:sldMk cId="430206971" sldId="374"/>
            <ac:spMk id="4" creationId="{085E7D24-31ED-1642-BA0B-5EE800807D8F}"/>
          </ac:spMkLst>
        </pc:spChg>
      </pc:sldChg>
      <pc:sldChg chg="modSp">
        <pc:chgData name="" userId="" providerId="" clId="Web-{7359B430-5BD4-4520-B4ED-2C362E0154EA}" dt="2019-06-13T01:45:44.366" v="88" actId="20577"/>
        <pc:sldMkLst>
          <pc:docMk/>
          <pc:sldMk cId="1025669037" sldId="375"/>
        </pc:sldMkLst>
        <pc:spChg chg="mod">
          <ac:chgData name="" userId="" providerId="" clId="Web-{7359B430-5BD4-4520-B4ED-2C362E0154EA}" dt="2019-06-13T01:45:44.366" v="88" actId="20577"/>
          <ac:spMkLst>
            <pc:docMk/>
            <pc:sldMk cId="1025669037" sldId="375"/>
            <ac:spMk id="4" creationId="{DF39D189-50B6-FA4E-A339-C2547E0D846A}"/>
          </ac:spMkLst>
        </pc:spChg>
      </pc:sldChg>
      <pc:sldChg chg="modSp">
        <pc:chgData name="" userId="" providerId="" clId="Web-{7359B430-5BD4-4520-B4ED-2C362E0154EA}" dt="2019-06-13T01:45:50.850" v="91" actId="20577"/>
        <pc:sldMkLst>
          <pc:docMk/>
          <pc:sldMk cId="204959857" sldId="376"/>
        </pc:sldMkLst>
        <pc:spChg chg="mod">
          <ac:chgData name="" userId="" providerId="" clId="Web-{7359B430-5BD4-4520-B4ED-2C362E0154EA}" dt="2019-06-13T01:45:50.850" v="91" actId="20577"/>
          <ac:spMkLst>
            <pc:docMk/>
            <pc:sldMk cId="204959857" sldId="376"/>
            <ac:spMk id="4" creationId="{443ED34D-E831-074D-B1C2-7CBB32934B1C}"/>
          </ac:spMkLst>
        </pc:spChg>
      </pc:sldChg>
      <pc:sldChg chg="modSp">
        <pc:chgData name="" userId="" providerId="" clId="Web-{7359B430-5BD4-4520-B4ED-2C362E0154EA}" dt="2019-06-13T01:46:15.100" v="99" actId="20577"/>
        <pc:sldMkLst>
          <pc:docMk/>
          <pc:sldMk cId="107637001" sldId="377"/>
        </pc:sldMkLst>
        <pc:spChg chg="mod">
          <ac:chgData name="" userId="" providerId="" clId="Web-{7359B430-5BD4-4520-B4ED-2C362E0154EA}" dt="2019-06-13T01:46:15.100" v="99" actId="20577"/>
          <ac:spMkLst>
            <pc:docMk/>
            <pc:sldMk cId="107637001" sldId="377"/>
            <ac:spMk id="5" creationId="{62FDEB13-374F-244F-877A-6B2B73ACDD87}"/>
          </ac:spMkLst>
        </pc:spChg>
      </pc:sldChg>
      <pc:sldChg chg="modSp">
        <pc:chgData name="" userId="" providerId="" clId="Web-{7359B430-5BD4-4520-B4ED-2C362E0154EA}" dt="2019-06-13T01:45:34.944" v="80" actId="20577"/>
        <pc:sldMkLst>
          <pc:docMk/>
          <pc:sldMk cId="2143072468" sldId="379"/>
        </pc:sldMkLst>
        <pc:spChg chg="mod">
          <ac:chgData name="" userId="" providerId="" clId="Web-{7359B430-5BD4-4520-B4ED-2C362E0154EA}" dt="2019-06-13T01:45:34.944" v="80" actId="20577"/>
          <ac:spMkLst>
            <pc:docMk/>
            <pc:sldMk cId="2143072468" sldId="379"/>
            <ac:spMk id="4" creationId="{15F7986A-03F9-734E-9093-96D599D43695}"/>
          </ac:spMkLst>
        </pc:spChg>
      </pc:sldChg>
      <pc:sldChg chg="modSp">
        <pc:chgData name="" userId="" providerId="" clId="Web-{7359B430-5BD4-4520-B4ED-2C362E0154EA}" dt="2019-06-13T01:43:27.224" v="26" actId="20577"/>
        <pc:sldMkLst>
          <pc:docMk/>
          <pc:sldMk cId="1049908222" sldId="402"/>
        </pc:sldMkLst>
        <pc:spChg chg="mod">
          <ac:chgData name="" userId="" providerId="" clId="Web-{7359B430-5BD4-4520-B4ED-2C362E0154EA}" dt="2019-06-13T01:43:27.224" v="26" actId="20577"/>
          <ac:spMkLst>
            <pc:docMk/>
            <pc:sldMk cId="1049908222" sldId="402"/>
            <ac:spMk id="2" creationId="{6DE061A8-10E9-4E67-912F-687E00865164}"/>
          </ac:spMkLst>
        </pc:spChg>
      </pc:sldChg>
      <pc:sldChg chg="modSp">
        <pc:chgData name="" userId="" providerId="" clId="Web-{7359B430-5BD4-4520-B4ED-2C362E0154EA}" dt="2019-06-13T01:43:44.131" v="34" actId="20577"/>
        <pc:sldMkLst>
          <pc:docMk/>
          <pc:sldMk cId="2081843402" sldId="403"/>
        </pc:sldMkLst>
        <pc:spChg chg="mod">
          <ac:chgData name="" userId="" providerId="" clId="Web-{7359B430-5BD4-4520-B4ED-2C362E0154EA}" dt="2019-06-13T01:43:44.131" v="34" actId="20577"/>
          <ac:spMkLst>
            <pc:docMk/>
            <pc:sldMk cId="2081843402" sldId="403"/>
            <ac:spMk id="7" creationId="{9BB21F7E-FE73-47C9-BD5A-24A0099A682E}"/>
          </ac:spMkLst>
        </pc:spChg>
      </pc:sldChg>
      <pc:sldChg chg="modSp">
        <pc:chgData name="" userId="" providerId="" clId="Web-{7359B430-5BD4-4520-B4ED-2C362E0154EA}" dt="2019-06-13T01:42:36.349" v="14" actId="20577"/>
        <pc:sldMkLst>
          <pc:docMk/>
          <pc:sldMk cId="1854567379" sldId="425"/>
        </pc:sldMkLst>
        <pc:spChg chg="mod">
          <ac:chgData name="" userId="" providerId="" clId="Web-{7359B430-5BD4-4520-B4ED-2C362E0154EA}" dt="2019-06-13T01:42:36.349" v="14" actId="20577"/>
          <ac:spMkLst>
            <pc:docMk/>
            <pc:sldMk cId="1854567379" sldId="425"/>
            <ac:spMk id="3" creationId="{00000000-0000-0000-0000-000000000000}"/>
          </ac:spMkLst>
        </pc:spChg>
      </pc:sldChg>
      <pc:sldChg chg="modSp">
        <pc:chgData name="" userId="" providerId="" clId="Web-{7359B430-5BD4-4520-B4ED-2C362E0154EA}" dt="2019-06-13T01:42:59.521" v="20" actId="20577"/>
        <pc:sldMkLst>
          <pc:docMk/>
          <pc:sldMk cId="84343651" sldId="429"/>
        </pc:sldMkLst>
        <pc:spChg chg="mod">
          <ac:chgData name="" userId="" providerId="" clId="Web-{7359B430-5BD4-4520-B4ED-2C362E0154EA}" dt="2019-06-13T01:42:59.521" v="20" actId="20577"/>
          <ac:spMkLst>
            <pc:docMk/>
            <pc:sldMk cId="84343651" sldId="429"/>
            <ac:spMk id="6" creationId="{00000000-0000-0000-0000-000000000000}"/>
          </ac:spMkLst>
        </pc:spChg>
      </pc:sldChg>
      <pc:sldChg chg="modSp">
        <pc:chgData name="" userId="" providerId="" clId="Web-{7359B430-5BD4-4520-B4ED-2C362E0154EA}" dt="2019-06-13T01:43:52.396" v="37" actId="20577"/>
        <pc:sldMkLst>
          <pc:docMk/>
          <pc:sldMk cId="418545473" sldId="435"/>
        </pc:sldMkLst>
        <pc:spChg chg="mod">
          <ac:chgData name="" userId="" providerId="" clId="Web-{7359B430-5BD4-4520-B4ED-2C362E0154EA}" dt="2019-06-13T01:43:52.396" v="37" actId="20577"/>
          <ac:spMkLst>
            <pc:docMk/>
            <pc:sldMk cId="418545473" sldId="435"/>
            <ac:spMk id="4" creationId="{00000000-0000-0000-0000-000000000000}"/>
          </ac:spMkLst>
        </pc:spChg>
      </pc:sldChg>
      <pc:sldChg chg="modSp">
        <pc:chgData name="" userId="" providerId="" clId="Web-{7359B430-5BD4-4520-B4ED-2C362E0154EA}" dt="2019-06-13T01:44:12.225" v="47" actId="20577"/>
        <pc:sldMkLst>
          <pc:docMk/>
          <pc:sldMk cId="1484820786" sldId="436"/>
        </pc:sldMkLst>
        <pc:spChg chg="mod">
          <ac:chgData name="" userId="" providerId="" clId="Web-{7359B430-5BD4-4520-B4ED-2C362E0154EA}" dt="2019-06-13T01:44:12.225" v="47" actId="20577"/>
          <ac:spMkLst>
            <pc:docMk/>
            <pc:sldMk cId="1484820786" sldId="436"/>
            <ac:spMk id="5" creationId="{00000000-0000-0000-0000-000000000000}"/>
          </ac:spMkLst>
        </pc:spChg>
      </pc:sldChg>
      <pc:sldChg chg="modSp">
        <pc:chgData name="" userId="" providerId="" clId="Web-{7359B430-5BD4-4520-B4ED-2C362E0154EA}" dt="2019-06-13T01:44:59.147" v="61" actId="20577"/>
        <pc:sldMkLst>
          <pc:docMk/>
          <pc:sldMk cId="449652384" sldId="440"/>
        </pc:sldMkLst>
        <pc:spChg chg="mod">
          <ac:chgData name="" userId="" providerId="" clId="Web-{7359B430-5BD4-4520-B4ED-2C362E0154EA}" dt="2019-06-13T01:44:59.147" v="61" actId="20577"/>
          <ac:spMkLst>
            <pc:docMk/>
            <pc:sldMk cId="449652384" sldId="440"/>
            <ac:spMk id="5" creationId="{00000000-0000-0000-0000-000000000000}"/>
          </ac:spMkLst>
        </pc:spChg>
        <pc:picChg chg="mod">
          <ac:chgData name="" userId="" providerId="" clId="Web-{7359B430-5BD4-4520-B4ED-2C362E0154EA}" dt="2019-06-13T01:44:18.381" v="49" actId="14100"/>
          <ac:picMkLst>
            <pc:docMk/>
            <pc:sldMk cId="449652384" sldId="440"/>
            <ac:picMk id="4" creationId="{00000000-0000-0000-0000-000000000000}"/>
          </ac:picMkLst>
        </pc:picChg>
      </pc:sldChg>
      <pc:sldChg chg="modSp">
        <pc:chgData name="" userId="" providerId="" clId="Web-{7359B430-5BD4-4520-B4ED-2C362E0154EA}" dt="2019-06-13T01:45:09.022" v="66" actId="20577"/>
        <pc:sldMkLst>
          <pc:docMk/>
          <pc:sldMk cId="312664095" sldId="441"/>
        </pc:sldMkLst>
        <pc:spChg chg="mod">
          <ac:chgData name="" userId="" providerId="" clId="Web-{7359B430-5BD4-4520-B4ED-2C362E0154EA}" dt="2019-06-13T01:45:09.022" v="66" actId="20577"/>
          <ac:spMkLst>
            <pc:docMk/>
            <pc:sldMk cId="312664095" sldId="441"/>
            <ac:spMk id="4" creationId="{00000000-0000-0000-0000-000000000000}"/>
          </ac:spMkLst>
        </pc:spChg>
      </pc:sldChg>
      <pc:sldChg chg="addSp modSp">
        <pc:chgData name="" userId="" providerId="" clId="Web-{7359B430-5BD4-4520-B4ED-2C362E0154EA}" dt="2019-06-13T01:50:39.695" v="229"/>
        <pc:sldMkLst>
          <pc:docMk/>
          <pc:sldMk cId="448764880" sldId="455"/>
        </pc:sldMkLst>
        <pc:spChg chg="mod">
          <ac:chgData name="" userId="" providerId="" clId="Web-{7359B430-5BD4-4520-B4ED-2C362E0154EA}" dt="2019-06-13T01:50:39.585" v="226" actId="20577"/>
          <ac:spMkLst>
            <pc:docMk/>
            <pc:sldMk cId="448764880" sldId="455"/>
            <ac:spMk id="4" creationId="{00000000-0000-0000-0000-000000000000}"/>
          </ac:spMkLst>
        </pc:spChg>
        <pc:spChg chg="add">
          <ac:chgData name="" userId="" providerId="" clId="Web-{7359B430-5BD4-4520-B4ED-2C362E0154EA}" dt="2019-06-13T01:50:39.695" v="229"/>
          <ac:spMkLst>
            <pc:docMk/>
            <pc:sldMk cId="448764880" sldId="455"/>
            <ac:spMk id="6" creationId="{CEBE3380-BCAA-4BD5-953E-0466A02A7DE9}"/>
          </ac:spMkLst>
        </pc:spChg>
      </pc:sldChg>
      <pc:sldChg chg="add">
        <pc:chgData name="" userId="" providerId="" clId="Web-{7359B430-5BD4-4520-B4ED-2C362E0154EA}" dt="2019-06-13T01:41:12.083" v="3"/>
        <pc:sldMkLst>
          <pc:docMk/>
          <pc:sldMk cId="4187140356" sldId="615"/>
        </pc:sldMkLst>
      </pc:sldChg>
      <pc:sldChg chg="add">
        <pc:chgData name="" userId="" providerId="" clId="Web-{7359B430-5BD4-4520-B4ED-2C362E0154EA}" dt="2019-06-13T01:41:12.177" v="4"/>
        <pc:sldMkLst>
          <pc:docMk/>
          <pc:sldMk cId="4132837385" sldId="616"/>
        </pc:sldMkLst>
      </pc:sldChg>
      <pc:sldChg chg="modSp add">
        <pc:chgData name="" userId="" providerId="" clId="Web-{7359B430-5BD4-4520-B4ED-2C362E0154EA}" dt="2019-06-13T01:58:21.743" v="393" actId="20577"/>
        <pc:sldMkLst>
          <pc:docMk/>
          <pc:sldMk cId="2950075295" sldId="617"/>
        </pc:sldMkLst>
        <pc:spChg chg="mod">
          <ac:chgData name="" userId="" providerId="" clId="Web-{7359B430-5BD4-4520-B4ED-2C362E0154EA}" dt="2019-06-13T01:58:21.743" v="393" actId="20577"/>
          <ac:spMkLst>
            <pc:docMk/>
            <pc:sldMk cId="2950075295" sldId="617"/>
            <ac:spMk id="3" creationId="{81AA42B6-2E8B-CB46-AF71-881173799392}"/>
          </ac:spMkLst>
        </pc:spChg>
      </pc:sldChg>
      <pc:sldChg chg="del">
        <pc:chgData name="" userId="" providerId="" clId="Web-{7359B430-5BD4-4520-B4ED-2C362E0154EA}" dt="2019-06-13T01:41:08.974" v="2"/>
        <pc:sldMkLst>
          <pc:docMk/>
          <pc:sldMk cId="1122270789" sldId="687"/>
        </pc:sldMkLst>
      </pc:sldChg>
      <pc:sldChg chg="del">
        <pc:chgData name="" userId="" providerId="" clId="Web-{7359B430-5BD4-4520-B4ED-2C362E0154EA}" dt="2019-06-13T01:41:08.958" v="1"/>
        <pc:sldMkLst>
          <pc:docMk/>
          <pc:sldMk cId="3791403957" sldId="688"/>
        </pc:sldMkLst>
      </pc:sldChg>
      <pc:sldChg chg="del">
        <pc:chgData name="" userId="" providerId="" clId="Web-{7359B430-5BD4-4520-B4ED-2C362E0154EA}" dt="2019-06-13T01:41:08.958" v="0"/>
        <pc:sldMkLst>
          <pc:docMk/>
          <pc:sldMk cId="2824050729" sldId="689"/>
        </pc:sldMkLst>
      </pc:sldChg>
    </pc:docChg>
  </pc:docChgLst>
  <pc:docChgLst>
    <pc:chgData clId="Web-{4E95C976-B2CE-4E61-B4DC-7289E3B5FEAD}"/>
    <pc:docChg chg="modSld">
      <pc:chgData name="" userId="" providerId="" clId="Web-{4E95C976-B2CE-4E61-B4DC-7289E3B5FEAD}" dt="2019-06-14T01:51:48.796" v="136" actId="20577"/>
      <pc:docMkLst>
        <pc:docMk/>
      </pc:docMkLst>
      <pc:sldChg chg="modSp">
        <pc:chgData name="" userId="" providerId="" clId="Web-{4E95C976-B2CE-4E61-B4DC-7289E3B5FEAD}" dt="2019-06-14T01:51:48.796" v="135" actId="20577"/>
        <pc:sldMkLst>
          <pc:docMk/>
          <pc:sldMk cId="1207579033" sldId="269"/>
        </pc:sldMkLst>
        <pc:spChg chg="mod">
          <ac:chgData name="" userId="" providerId="" clId="Web-{4E95C976-B2CE-4E61-B4DC-7289E3B5FEAD}" dt="2019-06-14T01:51:48.796" v="135" actId="20577"/>
          <ac:spMkLst>
            <pc:docMk/>
            <pc:sldMk cId="1207579033" sldId="269"/>
            <ac:spMk id="4" creationId="{62804EEA-A0B7-41F6-8F0C-4D5E578FE9F5}"/>
          </ac:spMkLst>
        </pc:spChg>
      </pc:sldChg>
      <pc:sldChg chg="modSp">
        <pc:chgData name="" userId="" providerId="" clId="Web-{4E95C976-B2CE-4E61-B4DC-7289E3B5FEAD}" dt="2019-06-14T01:51:40.124" v="132" actId="1076"/>
        <pc:sldMkLst>
          <pc:docMk/>
          <pc:sldMk cId="382446325" sldId="280"/>
        </pc:sldMkLst>
        <pc:spChg chg="mod">
          <ac:chgData name="" userId="" providerId="" clId="Web-{4E95C976-B2CE-4E61-B4DC-7289E3B5FEAD}" dt="2019-06-14T01:51:40.124" v="132" actId="1076"/>
          <ac:spMkLst>
            <pc:docMk/>
            <pc:sldMk cId="382446325" sldId="280"/>
            <ac:spMk id="6" creationId="{6AB52436-B482-45E0-930F-6F7C39418BB7}"/>
          </ac:spMkLst>
        </pc:spChg>
      </pc:sldChg>
      <pc:sldChg chg="modSp">
        <pc:chgData name="" userId="" providerId="" clId="Web-{4E95C976-B2CE-4E61-B4DC-7289E3B5FEAD}" dt="2019-06-14T01:51:28.374" v="125" actId="20577"/>
        <pc:sldMkLst>
          <pc:docMk/>
          <pc:sldMk cId="2121049203" sldId="281"/>
        </pc:sldMkLst>
        <pc:spChg chg="mod">
          <ac:chgData name="" userId="" providerId="" clId="Web-{4E95C976-B2CE-4E61-B4DC-7289E3B5FEAD}" dt="2019-06-14T01:51:28.374" v="125" actId="20577"/>
          <ac:spMkLst>
            <pc:docMk/>
            <pc:sldMk cId="2121049203" sldId="281"/>
            <ac:spMk id="7" creationId="{A5CE9694-B326-4195-B9C8-C6AD080DEE75}"/>
          </ac:spMkLst>
        </pc:spChg>
      </pc:sldChg>
      <pc:sldChg chg="modSp">
        <pc:chgData name="" userId="" providerId="" clId="Web-{4E95C976-B2CE-4E61-B4DC-7289E3B5FEAD}" dt="2019-06-14T01:51:22.687" v="122" actId="1076"/>
        <pc:sldMkLst>
          <pc:docMk/>
          <pc:sldMk cId="1038816543" sldId="282"/>
        </pc:sldMkLst>
        <pc:spChg chg="mod">
          <ac:chgData name="" userId="" providerId="" clId="Web-{4E95C976-B2CE-4E61-B4DC-7289E3B5FEAD}" dt="2019-06-14T01:51:22.687" v="122" actId="1076"/>
          <ac:spMkLst>
            <pc:docMk/>
            <pc:sldMk cId="1038816543" sldId="282"/>
            <ac:spMk id="6" creationId="{16D806C6-B89D-4717-853B-35DC03A9B4C8}"/>
          </ac:spMkLst>
        </pc:spChg>
      </pc:sldChg>
      <pc:sldChg chg="modSp">
        <pc:chgData name="" userId="" providerId="" clId="Web-{4E95C976-B2CE-4E61-B4DC-7289E3B5FEAD}" dt="2019-06-14T01:51:02.233" v="115" actId="20577"/>
        <pc:sldMkLst>
          <pc:docMk/>
          <pc:sldMk cId="126371868" sldId="291"/>
        </pc:sldMkLst>
        <pc:spChg chg="mod">
          <ac:chgData name="" userId="" providerId="" clId="Web-{4E95C976-B2CE-4E61-B4DC-7289E3B5FEAD}" dt="2019-06-14T01:51:02.233" v="115" actId="20577"/>
          <ac:spMkLst>
            <pc:docMk/>
            <pc:sldMk cId="126371868" sldId="291"/>
            <ac:spMk id="6" creationId="{EE096E6A-0FCA-4418-AA8F-E12013047FCB}"/>
          </ac:spMkLst>
        </pc:spChg>
      </pc:sldChg>
      <pc:sldChg chg="modSp">
        <pc:chgData name="" userId="" providerId="" clId="Web-{4E95C976-B2CE-4E61-B4DC-7289E3B5FEAD}" dt="2019-06-14T01:50:57.983" v="111" actId="20577"/>
        <pc:sldMkLst>
          <pc:docMk/>
          <pc:sldMk cId="65214140" sldId="292"/>
        </pc:sldMkLst>
        <pc:spChg chg="mod">
          <ac:chgData name="" userId="" providerId="" clId="Web-{4E95C976-B2CE-4E61-B4DC-7289E3B5FEAD}" dt="2019-06-14T01:50:57.983" v="111" actId="20577"/>
          <ac:spMkLst>
            <pc:docMk/>
            <pc:sldMk cId="65214140" sldId="292"/>
            <ac:spMk id="6" creationId="{D9C7E8FF-0010-43FE-BBF9-F9CD17324660}"/>
          </ac:spMkLst>
        </pc:spChg>
      </pc:sldChg>
      <pc:sldChg chg="modSp">
        <pc:chgData name="" userId="" providerId="" clId="Web-{4E95C976-B2CE-4E61-B4DC-7289E3B5FEAD}" dt="2019-06-14T01:47:19.123" v="14" actId="20577"/>
        <pc:sldMkLst>
          <pc:docMk/>
          <pc:sldMk cId="1369483973" sldId="295"/>
        </pc:sldMkLst>
        <pc:spChg chg="mod">
          <ac:chgData name="" userId="" providerId="" clId="Web-{4E95C976-B2CE-4E61-B4DC-7289E3B5FEAD}" dt="2019-06-14T01:47:19.123" v="14" actId="20577"/>
          <ac:spMkLst>
            <pc:docMk/>
            <pc:sldMk cId="1369483973" sldId="295"/>
            <ac:spMk id="4" creationId="{04344381-6AEF-41CD-B6F7-FFBA1A2B44F8}"/>
          </ac:spMkLst>
        </pc:spChg>
      </pc:sldChg>
      <pc:sldChg chg="modSp">
        <pc:chgData name="" userId="" providerId="" clId="Web-{4E95C976-B2CE-4E61-B4DC-7289E3B5FEAD}" dt="2019-06-14T01:47:25.951" v="19" actId="14100"/>
        <pc:sldMkLst>
          <pc:docMk/>
          <pc:sldMk cId="1329898935" sldId="296"/>
        </pc:sldMkLst>
        <pc:spChg chg="mod">
          <ac:chgData name="" userId="" providerId="" clId="Web-{4E95C976-B2CE-4E61-B4DC-7289E3B5FEAD}" dt="2019-06-14T01:47:25.951" v="19" actId="14100"/>
          <ac:spMkLst>
            <pc:docMk/>
            <pc:sldMk cId="1329898935" sldId="296"/>
            <ac:spMk id="6" creationId="{947FEE95-F978-4F1E-8FE4-A6E44D658D18}"/>
          </ac:spMkLst>
        </pc:spChg>
      </pc:sldChg>
      <pc:sldChg chg="modSp">
        <pc:chgData name="" userId="" providerId="" clId="Web-{4E95C976-B2CE-4E61-B4DC-7289E3B5FEAD}" dt="2019-06-14T01:47:10.092" v="10" actId="20577"/>
        <pc:sldMkLst>
          <pc:docMk/>
          <pc:sldMk cId="142109068" sldId="298"/>
        </pc:sldMkLst>
        <pc:spChg chg="mod">
          <ac:chgData name="" userId="" providerId="" clId="Web-{4E95C976-B2CE-4E61-B4DC-7289E3B5FEAD}" dt="2019-06-14T01:47:10.092" v="10" actId="20577"/>
          <ac:spMkLst>
            <pc:docMk/>
            <pc:sldMk cId="142109068" sldId="298"/>
            <ac:spMk id="8" creationId="{F69910AA-2CAB-4766-AD5D-F2C3FA4865D6}"/>
          </ac:spMkLst>
        </pc:spChg>
      </pc:sldChg>
      <pc:sldChg chg="addSp modSp">
        <pc:chgData name="" userId="" providerId="" clId="Web-{4E95C976-B2CE-4E61-B4DC-7289E3B5FEAD}" dt="2019-06-14T01:47:57.108" v="27"/>
        <pc:sldMkLst>
          <pc:docMk/>
          <pc:sldMk cId="1511453483" sldId="299"/>
        </pc:sldMkLst>
        <pc:spChg chg="add">
          <ac:chgData name="" userId="" providerId="" clId="Web-{4E95C976-B2CE-4E61-B4DC-7289E3B5FEAD}" dt="2019-06-14T01:47:57.108" v="27"/>
          <ac:spMkLst>
            <pc:docMk/>
            <pc:sldMk cId="1511453483" sldId="299"/>
            <ac:spMk id="5" creationId="{5138BDE0-0506-449A-AB94-E37D671E44A1}"/>
          </ac:spMkLst>
        </pc:spChg>
        <pc:spChg chg="mod">
          <ac:chgData name="" userId="" providerId="" clId="Web-{4E95C976-B2CE-4E61-B4DC-7289E3B5FEAD}" dt="2019-06-14T01:47:56.357" v="24" actId="20577"/>
          <ac:spMkLst>
            <pc:docMk/>
            <pc:sldMk cId="1511453483" sldId="299"/>
            <ac:spMk id="6" creationId="{C26529B6-8CAB-48D9-8FCE-3D4C63C4DB54}"/>
          </ac:spMkLst>
        </pc:spChg>
      </pc:sldChg>
      <pc:sldChg chg="modSp">
        <pc:chgData name="" userId="" providerId="" clId="Web-{4E95C976-B2CE-4E61-B4DC-7289E3B5FEAD}" dt="2019-06-14T01:48:14.545" v="36" actId="20577"/>
        <pc:sldMkLst>
          <pc:docMk/>
          <pc:sldMk cId="1630932981" sldId="301"/>
        </pc:sldMkLst>
        <pc:spChg chg="mod">
          <ac:chgData name="" userId="" providerId="" clId="Web-{4E95C976-B2CE-4E61-B4DC-7289E3B5FEAD}" dt="2019-06-14T01:48:14.545" v="36" actId="20577"/>
          <ac:spMkLst>
            <pc:docMk/>
            <pc:sldMk cId="1630932981" sldId="301"/>
            <ac:spMk id="3" creationId="{609B248E-F6D5-48BC-B14B-A61A2D049DE3}"/>
          </ac:spMkLst>
        </pc:spChg>
      </pc:sldChg>
      <pc:sldChg chg="modSp">
        <pc:chgData name="" userId="" providerId="" clId="Web-{4E95C976-B2CE-4E61-B4DC-7289E3B5FEAD}" dt="2019-06-14T01:48:18.889" v="40" actId="20577"/>
        <pc:sldMkLst>
          <pc:docMk/>
          <pc:sldMk cId="1529888393" sldId="302"/>
        </pc:sldMkLst>
        <pc:spChg chg="mod">
          <ac:chgData name="" userId="" providerId="" clId="Web-{4E95C976-B2CE-4E61-B4DC-7289E3B5FEAD}" dt="2019-06-14T01:48:18.889" v="40" actId="20577"/>
          <ac:spMkLst>
            <pc:docMk/>
            <pc:sldMk cId="1529888393" sldId="302"/>
            <ac:spMk id="6" creationId="{AE671556-BBBB-4F6A-BC5D-7B6D1A719D4B}"/>
          </ac:spMkLst>
        </pc:spChg>
      </pc:sldChg>
      <pc:sldChg chg="modSp">
        <pc:chgData name="" userId="" providerId="" clId="Web-{4E95C976-B2CE-4E61-B4DC-7289E3B5FEAD}" dt="2019-06-14T01:48:26.873" v="48" actId="20577"/>
        <pc:sldMkLst>
          <pc:docMk/>
          <pc:sldMk cId="1457243398" sldId="303"/>
        </pc:sldMkLst>
        <pc:spChg chg="mod">
          <ac:chgData name="" userId="" providerId="" clId="Web-{4E95C976-B2CE-4E61-B4DC-7289E3B5FEAD}" dt="2019-06-14T01:48:26.873" v="48" actId="20577"/>
          <ac:spMkLst>
            <pc:docMk/>
            <pc:sldMk cId="1457243398" sldId="303"/>
            <ac:spMk id="4" creationId="{CCC9585D-E5AD-4784-B2E3-8DF5CB15E21B}"/>
          </ac:spMkLst>
        </pc:spChg>
      </pc:sldChg>
      <pc:sldChg chg="modSp">
        <pc:chgData name="" userId="" providerId="" clId="Web-{4E95C976-B2CE-4E61-B4DC-7289E3B5FEAD}" dt="2019-06-14T01:48:33.186" v="54" actId="20577"/>
        <pc:sldMkLst>
          <pc:docMk/>
          <pc:sldMk cId="1020209259" sldId="304"/>
        </pc:sldMkLst>
        <pc:spChg chg="mod">
          <ac:chgData name="" userId="" providerId="" clId="Web-{4E95C976-B2CE-4E61-B4DC-7289E3B5FEAD}" dt="2019-06-14T01:48:33.186" v="54" actId="20577"/>
          <ac:spMkLst>
            <pc:docMk/>
            <pc:sldMk cId="1020209259" sldId="304"/>
            <ac:spMk id="4" creationId="{3CD9CCCF-CF92-46A7-B099-16FDA915AC23}"/>
          </ac:spMkLst>
        </pc:spChg>
      </pc:sldChg>
      <pc:sldChg chg="modSp">
        <pc:chgData name="" userId="" providerId="" clId="Web-{4E95C976-B2CE-4E61-B4DC-7289E3B5FEAD}" dt="2019-06-14T01:48:30.654" v="52" actId="20577"/>
        <pc:sldMkLst>
          <pc:docMk/>
          <pc:sldMk cId="1831913292" sldId="305"/>
        </pc:sldMkLst>
        <pc:spChg chg="mod">
          <ac:chgData name="" userId="" providerId="" clId="Web-{4E95C976-B2CE-4E61-B4DC-7289E3B5FEAD}" dt="2019-06-14T01:48:30.654" v="52" actId="20577"/>
          <ac:spMkLst>
            <pc:docMk/>
            <pc:sldMk cId="1831913292" sldId="305"/>
            <ac:spMk id="4" creationId="{DB8A2F64-18A4-4462-B803-B1D85C05704C}"/>
          </ac:spMkLst>
        </pc:spChg>
      </pc:sldChg>
      <pc:sldChg chg="modSp">
        <pc:chgData name="" userId="" providerId="" clId="Web-{4E95C976-B2CE-4E61-B4DC-7289E3B5FEAD}" dt="2019-06-14T01:48:41.592" v="62" actId="1076"/>
        <pc:sldMkLst>
          <pc:docMk/>
          <pc:sldMk cId="1043482949" sldId="306"/>
        </pc:sldMkLst>
        <pc:spChg chg="mod">
          <ac:chgData name="" userId="" providerId="" clId="Web-{4E95C976-B2CE-4E61-B4DC-7289E3B5FEAD}" dt="2019-06-14T01:48:41.592" v="62" actId="1076"/>
          <ac:spMkLst>
            <pc:docMk/>
            <pc:sldMk cId="1043482949" sldId="306"/>
            <ac:spMk id="4" creationId="{F674418E-0EDA-4A78-9CD2-93BE34609341}"/>
          </ac:spMkLst>
        </pc:spChg>
      </pc:sldChg>
      <pc:sldChg chg="modSp">
        <pc:chgData name="" userId="" providerId="" clId="Web-{4E95C976-B2CE-4E61-B4DC-7289E3B5FEAD}" dt="2019-06-14T01:50:30.311" v="97" actId="20577"/>
        <pc:sldMkLst>
          <pc:docMk/>
          <pc:sldMk cId="933798964" sldId="324"/>
        </pc:sldMkLst>
        <pc:spChg chg="mod">
          <ac:chgData name="" userId="" providerId="" clId="Web-{4E95C976-B2CE-4E61-B4DC-7289E3B5FEAD}" dt="2019-06-14T01:50:30.311" v="97" actId="20577"/>
          <ac:spMkLst>
            <pc:docMk/>
            <pc:sldMk cId="933798964" sldId="324"/>
            <ac:spMk id="6" creationId="{78690DB6-79FE-400D-815F-2D043B67C3C9}"/>
          </ac:spMkLst>
        </pc:spChg>
      </pc:sldChg>
      <pc:sldChg chg="modSp">
        <pc:chgData name="" userId="" providerId="" clId="Web-{4E95C976-B2CE-4E61-B4DC-7289E3B5FEAD}" dt="2019-06-14T01:50:37.311" v="101" actId="20577"/>
        <pc:sldMkLst>
          <pc:docMk/>
          <pc:sldMk cId="1205777098" sldId="327"/>
        </pc:sldMkLst>
        <pc:spChg chg="mod">
          <ac:chgData name="" userId="" providerId="" clId="Web-{4E95C976-B2CE-4E61-B4DC-7289E3B5FEAD}" dt="2019-06-14T01:50:37.311" v="101" actId="20577"/>
          <ac:spMkLst>
            <pc:docMk/>
            <pc:sldMk cId="1205777098" sldId="327"/>
            <ac:spMk id="4" creationId="{2B2F482F-F3CC-432A-AE8E-C81189F6DB0E}"/>
          </ac:spMkLst>
        </pc:spChg>
      </pc:sldChg>
      <pc:sldChg chg="modSp">
        <pc:chgData name="" userId="" providerId="" clId="Web-{4E95C976-B2CE-4E61-B4DC-7289E3B5FEAD}" dt="2019-06-14T01:50:53.578" v="107" actId="20577"/>
        <pc:sldMkLst>
          <pc:docMk/>
          <pc:sldMk cId="1156152620" sldId="338"/>
        </pc:sldMkLst>
        <pc:spChg chg="mod">
          <ac:chgData name="" userId="" providerId="" clId="Web-{4E95C976-B2CE-4E61-B4DC-7289E3B5FEAD}" dt="2019-06-14T01:50:53.578" v="107" actId="20577"/>
          <ac:spMkLst>
            <pc:docMk/>
            <pc:sldMk cId="1156152620" sldId="338"/>
            <ac:spMk id="4" creationId="{B84CDB8F-D76A-4EA2-8628-61EFFE1DCC02}"/>
          </ac:spMkLst>
        </pc:spChg>
      </pc:sldChg>
      <pc:sldChg chg="modSp">
        <pc:chgData name="" userId="" providerId="" clId="Web-{4E95C976-B2CE-4E61-B4DC-7289E3B5FEAD}" dt="2019-06-14T01:48:23.217" v="44" actId="20577"/>
        <pc:sldMkLst>
          <pc:docMk/>
          <pc:sldMk cId="871064583" sldId="340"/>
        </pc:sldMkLst>
        <pc:spChg chg="mod">
          <ac:chgData name="" userId="" providerId="" clId="Web-{4E95C976-B2CE-4E61-B4DC-7289E3B5FEAD}" dt="2019-06-14T01:48:23.217" v="44" actId="20577"/>
          <ac:spMkLst>
            <pc:docMk/>
            <pc:sldMk cId="871064583" sldId="340"/>
            <ac:spMk id="4" creationId="{88285B9B-EE20-4C7C-8E46-5F4063A14602}"/>
          </ac:spMkLst>
        </pc:spChg>
      </pc:sldChg>
      <pc:sldChg chg="modSp">
        <pc:chgData name="" userId="" providerId="" clId="Web-{4E95C976-B2CE-4E61-B4DC-7289E3B5FEAD}" dt="2019-06-14T01:49:08.842" v="72" actId="1076"/>
        <pc:sldMkLst>
          <pc:docMk/>
          <pc:sldMk cId="1340916392" sldId="364"/>
        </pc:sldMkLst>
        <pc:spChg chg="mod">
          <ac:chgData name="" userId="" providerId="" clId="Web-{4E95C976-B2CE-4E61-B4DC-7289E3B5FEAD}" dt="2019-06-14T01:49:08.842" v="72" actId="1076"/>
          <ac:spMkLst>
            <pc:docMk/>
            <pc:sldMk cId="1340916392" sldId="364"/>
            <ac:spMk id="7" creationId="{00000000-0000-0000-0000-000000000000}"/>
          </ac:spMkLst>
        </pc:spChg>
        <pc:picChg chg="mod">
          <ac:chgData name="" userId="" providerId="" clId="Web-{4E95C976-B2CE-4E61-B4DC-7289E3B5FEAD}" dt="2019-06-14T01:48:50.280" v="63" actId="14100"/>
          <ac:picMkLst>
            <pc:docMk/>
            <pc:sldMk cId="1340916392" sldId="364"/>
            <ac:picMk id="6" creationId="{00000000-0000-0000-0000-000000000000}"/>
          </ac:picMkLst>
        </pc:picChg>
      </pc:sldChg>
      <pc:sldChg chg="modSp">
        <pc:chgData name="" userId="" providerId="" clId="Web-{4E95C976-B2CE-4E61-B4DC-7289E3B5FEAD}" dt="2019-06-14T01:49:42.124" v="84" actId="1076"/>
        <pc:sldMkLst>
          <pc:docMk/>
          <pc:sldMk cId="1088408726" sldId="365"/>
        </pc:sldMkLst>
        <pc:spChg chg="mod">
          <ac:chgData name="" userId="" providerId="" clId="Web-{4E95C976-B2CE-4E61-B4DC-7289E3B5FEAD}" dt="2019-06-14T01:49:42.124" v="84" actId="1076"/>
          <ac:spMkLst>
            <pc:docMk/>
            <pc:sldMk cId="1088408726" sldId="365"/>
            <ac:spMk id="4" creationId="{00000000-0000-0000-0000-000000000000}"/>
          </ac:spMkLst>
        </pc:spChg>
      </pc:sldChg>
      <pc:sldChg chg="modSp">
        <pc:chgData name="" userId="" providerId="" clId="Web-{4E95C976-B2CE-4E61-B4DC-7289E3B5FEAD}" dt="2019-06-14T01:49:59.983" v="94" actId="1076"/>
        <pc:sldMkLst>
          <pc:docMk/>
          <pc:sldMk cId="619752736" sldId="366"/>
        </pc:sldMkLst>
        <pc:spChg chg="mod">
          <ac:chgData name="" userId="" providerId="" clId="Web-{4E95C976-B2CE-4E61-B4DC-7289E3B5FEAD}" dt="2019-06-14T01:49:59.983" v="94" actId="1076"/>
          <ac:spMkLst>
            <pc:docMk/>
            <pc:sldMk cId="619752736" sldId="366"/>
            <ac:spMk id="8" creationId="{466573C7-87B3-4FA2-B477-E66E1BB86DD4}"/>
          </ac:spMkLst>
        </pc:spChg>
      </pc:sldChg>
      <pc:sldChg chg="modSp">
        <pc:chgData name="" userId="" providerId="" clId="Web-{4E95C976-B2CE-4E61-B4DC-7289E3B5FEAD}" dt="2019-06-14T01:50:50.046" v="105" actId="20577"/>
        <pc:sldMkLst>
          <pc:docMk/>
          <pc:sldMk cId="448764880" sldId="455"/>
        </pc:sldMkLst>
        <pc:spChg chg="mod">
          <ac:chgData name="" userId="" providerId="" clId="Web-{4E95C976-B2CE-4E61-B4DC-7289E3B5FEAD}" dt="2019-06-14T01:50:50.046" v="105" actId="20577"/>
          <ac:spMkLst>
            <pc:docMk/>
            <pc:sldMk cId="448764880" sldId="455"/>
            <ac:spMk id="6" creationId="{CEBE3380-BCAA-4BD5-953E-0466A02A7DE9}"/>
          </ac:spMkLst>
        </pc:spChg>
      </pc:sldChg>
    </pc:docChg>
  </pc:docChgLst>
  <pc:docChgLst>
    <pc:chgData clId="Web-{637F9652-128A-4AED-8B2D-47D67488AEE7}"/>
    <pc:docChg chg="modSld">
      <pc:chgData name="" userId="" providerId="" clId="Web-{637F9652-128A-4AED-8B2D-47D67488AEE7}" dt="2019-06-17T03:47:03.841" v="133" actId="1076"/>
      <pc:docMkLst>
        <pc:docMk/>
      </pc:docMkLst>
      <pc:sldChg chg="modSp">
        <pc:chgData name="" userId="" providerId="" clId="Web-{637F9652-128A-4AED-8B2D-47D67488AEE7}" dt="2019-06-17T03:43:00.214" v="44" actId="20577"/>
        <pc:sldMkLst>
          <pc:docMk/>
          <pc:sldMk cId="1207579033" sldId="269"/>
        </pc:sldMkLst>
        <pc:spChg chg="mod">
          <ac:chgData name="" userId="" providerId="" clId="Web-{637F9652-128A-4AED-8B2D-47D67488AEE7}" dt="2019-06-17T03:43:00.214" v="44" actId="20577"/>
          <ac:spMkLst>
            <pc:docMk/>
            <pc:sldMk cId="1207579033" sldId="269"/>
            <ac:spMk id="4" creationId="{62804EEA-A0B7-41F6-8F0C-4D5E578FE9F5}"/>
          </ac:spMkLst>
        </pc:spChg>
      </pc:sldChg>
      <pc:sldChg chg="modSp">
        <pc:chgData name="" userId="" providerId="" clId="Web-{637F9652-128A-4AED-8B2D-47D67488AEE7}" dt="2019-06-17T03:42:09.573" v="43" actId="14100"/>
        <pc:sldMkLst>
          <pc:docMk/>
          <pc:sldMk cId="1723610528" sldId="279"/>
        </pc:sldMkLst>
        <pc:spChg chg="mod">
          <ac:chgData name="" userId="" providerId="" clId="Web-{637F9652-128A-4AED-8B2D-47D67488AEE7}" dt="2019-06-17T03:42:09.573" v="43" actId="14100"/>
          <ac:spMkLst>
            <pc:docMk/>
            <pc:sldMk cId="1723610528" sldId="279"/>
            <ac:spMk id="4" creationId="{A2AD3322-4F08-4B82-8D52-E690DFDE2CD2}"/>
          </ac:spMkLst>
        </pc:spChg>
      </pc:sldChg>
      <pc:sldChg chg="modSp">
        <pc:chgData name="" userId="" providerId="" clId="Web-{637F9652-128A-4AED-8B2D-47D67488AEE7}" dt="2019-06-17T03:43:08.152" v="50" actId="14100"/>
        <pc:sldMkLst>
          <pc:docMk/>
          <pc:sldMk cId="382446325" sldId="280"/>
        </pc:sldMkLst>
        <pc:spChg chg="mod">
          <ac:chgData name="" userId="" providerId="" clId="Web-{637F9652-128A-4AED-8B2D-47D67488AEE7}" dt="2019-06-17T03:43:08.152" v="50" actId="14100"/>
          <ac:spMkLst>
            <pc:docMk/>
            <pc:sldMk cId="382446325" sldId="280"/>
            <ac:spMk id="6" creationId="{6AB52436-B482-45E0-930F-6F7C39418BB7}"/>
          </ac:spMkLst>
        </pc:spChg>
      </pc:sldChg>
      <pc:sldChg chg="modSp">
        <pc:chgData name="" userId="" providerId="" clId="Web-{637F9652-128A-4AED-8B2D-47D67488AEE7}" dt="2019-06-17T03:43:12.777" v="51" actId="20577"/>
        <pc:sldMkLst>
          <pc:docMk/>
          <pc:sldMk cId="2121049203" sldId="281"/>
        </pc:sldMkLst>
        <pc:spChg chg="mod">
          <ac:chgData name="" userId="" providerId="" clId="Web-{637F9652-128A-4AED-8B2D-47D67488AEE7}" dt="2019-06-17T03:43:12.777" v="51" actId="20577"/>
          <ac:spMkLst>
            <pc:docMk/>
            <pc:sldMk cId="2121049203" sldId="281"/>
            <ac:spMk id="7" creationId="{A5CE9694-B326-4195-B9C8-C6AD080DEE75}"/>
          </ac:spMkLst>
        </pc:spChg>
      </pc:sldChg>
      <pc:sldChg chg="modSp">
        <pc:chgData name="" userId="" providerId="" clId="Web-{637F9652-128A-4AED-8B2D-47D67488AEE7}" dt="2019-06-17T03:43:21.464" v="57" actId="1076"/>
        <pc:sldMkLst>
          <pc:docMk/>
          <pc:sldMk cId="1038816543" sldId="282"/>
        </pc:sldMkLst>
        <pc:spChg chg="mod">
          <ac:chgData name="" userId="" providerId="" clId="Web-{637F9652-128A-4AED-8B2D-47D67488AEE7}" dt="2019-06-17T03:43:21.464" v="57" actId="1076"/>
          <ac:spMkLst>
            <pc:docMk/>
            <pc:sldMk cId="1038816543" sldId="282"/>
            <ac:spMk id="6" creationId="{16D806C6-B89D-4717-853B-35DC03A9B4C8}"/>
          </ac:spMkLst>
        </pc:spChg>
      </pc:sldChg>
      <pc:sldChg chg="modSp">
        <pc:chgData name="" userId="" providerId="" clId="Web-{637F9652-128A-4AED-8B2D-47D67488AEE7}" dt="2019-06-17T03:43:39.792" v="62" actId="20577"/>
        <pc:sldMkLst>
          <pc:docMk/>
          <pc:sldMk cId="1670168692" sldId="283"/>
        </pc:sldMkLst>
        <pc:spChg chg="mod">
          <ac:chgData name="" userId="" providerId="" clId="Web-{637F9652-128A-4AED-8B2D-47D67488AEE7}" dt="2019-06-17T03:43:39.792" v="62" actId="20577"/>
          <ac:spMkLst>
            <pc:docMk/>
            <pc:sldMk cId="1670168692" sldId="283"/>
            <ac:spMk id="6" creationId="{3C04018E-103E-453F-8C2D-21806B8D3F57}"/>
          </ac:spMkLst>
        </pc:spChg>
      </pc:sldChg>
      <pc:sldChg chg="modSp">
        <pc:chgData name="" userId="" providerId="" clId="Web-{637F9652-128A-4AED-8B2D-47D67488AEE7}" dt="2019-06-17T03:43:47.121" v="65" actId="20577"/>
        <pc:sldMkLst>
          <pc:docMk/>
          <pc:sldMk cId="1128851649" sldId="284"/>
        </pc:sldMkLst>
        <pc:spChg chg="mod">
          <ac:chgData name="" userId="" providerId="" clId="Web-{637F9652-128A-4AED-8B2D-47D67488AEE7}" dt="2019-06-17T03:43:47.121" v="65" actId="20577"/>
          <ac:spMkLst>
            <pc:docMk/>
            <pc:sldMk cId="1128851649" sldId="284"/>
            <ac:spMk id="5" creationId="{0EBD9776-1292-924C-83C0-9FCA1DCFA9FB}"/>
          </ac:spMkLst>
        </pc:spChg>
      </pc:sldChg>
      <pc:sldChg chg="modSp">
        <pc:chgData name="" userId="" providerId="" clId="Web-{637F9652-128A-4AED-8B2D-47D67488AEE7}" dt="2019-06-17T03:44:45.387" v="68" actId="20577"/>
        <pc:sldMkLst>
          <pc:docMk/>
          <pc:sldMk cId="126371868" sldId="291"/>
        </pc:sldMkLst>
        <pc:spChg chg="mod">
          <ac:chgData name="" userId="" providerId="" clId="Web-{637F9652-128A-4AED-8B2D-47D67488AEE7}" dt="2019-06-17T03:44:45.387" v="68" actId="20577"/>
          <ac:spMkLst>
            <pc:docMk/>
            <pc:sldMk cId="126371868" sldId="291"/>
            <ac:spMk id="6" creationId="{EE096E6A-0FCA-4418-AA8F-E12013047FCB}"/>
          </ac:spMkLst>
        </pc:spChg>
      </pc:sldChg>
      <pc:sldChg chg="modSp">
        <pc:chgData name="" userId="" providerId="" clId="Web-{637F9652-128A-4AED-8B2D-47D67488AEE7}" dt="2019-06-17T03:41:51.589" v="37" actId="1076"/>
        <pc:sldMkLst>
          <pc:docMk/>
          <pc:sldMk cId="65214140" sldId="292"/>
        </pc:sldMkLst>
        <pc:spChg chg="mod">
          <ac:chgData name="" userId="" providerId="" clId="Web-{637F9652-128A-4AED-8B2D-47D67488AEE7}" dt="2019-06-17T03:41:51.589" v="37" actId="1076"/>
          <ac:spMkLst>
            <pc:docMk/>
            <pc:sldMk cId="65214140" sldId="292"/>
            <ac:spMk id="6" creationId="{D9C7E8FF-0010-43FE-BBF9-F9CD17324660}"/>
          </ac:spMkLst>
        </pc:spChg>
      </pc:sldChg>
      <pc:sldChg chg="modSp">
        <pc:chgData name="" userId="" providerId="" clId="Web-{637F9652-128A-4AED-8B2D-47D67488AEE7}" dt="2019-06-17T03:45:22.527" v="83" actId="20577"/>
        <pc:sldMkLst>
          <pc:docMk/>
          <pc:sldMk cId="1369483973" sldId="295"/>
        </pc:sldMkLst>
        <pc:spChg chg="mod">
          <ac:chgData name="" userId="" providerId="" clId="Web-{637F9652-128A-4AED-8B2D-47D67488AEE7}" dt="2019-06-17T03:45:22.527" v="83" actId="20577"/>
          <ac:spMkLst>
            <pc:docMk/>
            <pc:sldMk cId="1369483973" sldId="295"/>
            <ac:spMk id="4" creationId="{04344381-6AEF-41CD-B6F7-FFBA1A2B44F8}"/>
          </ac:spMkLst>
        </pc:spChg>
      </pc:sldChg>
      <pc:sldChg chg="modSp">
        <pc:chgData name="" userId="" providerId="" clId="Web-{637F9652-128A-4AED-8B2D-47D67488AEE7}" dt="2019-06-17T03:45:18.434" v="82" actId="14100"/>
        <pc:sldMkLst>
          <pc:docMk/>
          <pc:sldMk cId="1329898935" sldId="296"/>
        </pc:sldMkLst>
        <pc:spChg chg="mod">
          <ac:chgData name="" userId="" providerId="" clId="Web-{637F9652-128A-4AED-8B2D-47D67488AEE7}" dt="2019-06-17T03:45:18.434" v="82" actId="14100"/>
          <ac:spMkLst>
            <pc:docMk/>
            <pc:sldMk cId="1329898935" sldId="296"/>
            <ac:spMk id="6" creationId="{947FEE95-F978-4F1E-8FE4-A6E44D658D18}"/>
          </ac:spMkLst>
        </pc:spChg>
      </pc:sldChg>
      <pc:sldChg chg="modSp">
        <pc:chgData name="" userId="" providerId="" clId="Web-{637F9652-128A-4AED-8B2D-47D67488AEE7}" dt="2019-06-17T03:45:36.621" v="91" actId="14100"/>
        <pc:sldMkLst>
          <pc:docMk/>
          <pc:sldMk cId="142109068" sldId="298"/>
        </pc:sldMkLst>
        <pc:spChg chg="mod">
          <ac:chgData name="" userId="" providerId="" clId="Web-{637F9652-128A-4AED-8B2D-47D67488AEE7}" dt="2019-06-17T03:45:36.621" v="91" actId="14100"/>
          <ac:spMkLst>
            <pc:docMk/>
            <pc:sldMk cId="142109068" sldId="298"/>
            <ac:spMk id="8" creationId="{F69910AA-2CAB-4766-AD5D-F2C3FA4865D6}"/>
          </ac:spMkLst>
        </pc:spChg>
      </pc:sldChg>
      <pc:sldChg chg="modSp">
        <pc:chgData name="" userId="" providerId="" clId="Web-{637F9652-128A-4AED-8B2D-47D67488AEE7}" dt="2019-06-17T03:45:41.449" v="92" actId="20577"/>
        <pc:sldMkLst>
          <pc:docMk/>
          <pc:sldMk cId="1511453483" sldId="299"/>
        </pc:sldMkLst>
        <pc:spChg chg="mod">
          <ac:chgData name="" userId="" providerId="" clId="Web-{637F9652-128A-4AED-8B2D-47D67488AEE7}" dt="2019-06-17T03:45:41.449" v="92" actId="20577"/>
          <ac:spMkLst>
            <pc:docMk/>
            <pc:sldMk cId="1511453483" sldId="299"/>
            <ac:spMk id="5" creationId="{5138BDE0-0506-449A-AB94-E37D671E44A1}"/>
          </ac:spMkLst>
        </pc:spChg>
      </pc:sldChg>
      <pc:sldChg chg="modSp">
        <pc:chgData name="" userId="" providerId="" clId="Web-{637F9652-128A-4AED-8B2D-47D67488AEE7}" dt="2019-06-17T03:45:55.825" v="100" actId="1076"/>
        <pc:sldMkLst>
          <pc:docMk/>
          <pc:sldMk cId="1630932981" sldId="301"/>
        </pc:sldMkLst>
        <pc:spChg chg="mod">
          <ac:chgData name="" userId="" providerId="" clId="Web-{637F9652-128A-4AED-8B2D-47D67488AEE7}" dt="2019-06-17T03:45:55.825" v="100" actId="1076"/>
          <ac:spMkLst>
            <pc:docMk/>
            <pc:sldMk cId="1630932981" sldId="301"/>
            <ac:spMk id="3" creationId="{609B248E-F6D5-48BC-B14B-A61A2D049DE3}"/>
          </ac:spMkLst>
        </pc:spChg>
      </pc:sldChg>
      <pc:sldChg chg="modSp">
        <pc:chgData name="" userId="" providerId="" clId="Web-{637F9652-128A-4AED-8B2D-47D67488AEE7}" dt="2019-06-17T03:46:00.121" v="101" actId="20577"/>
        <pc:sldMkLst>
          <pc:docMk/>
          <pc:sldMk cId="1529888393" sldId="302"/>
        </pc:sldMkLst>
        <pc:spChg chg="mod">
          <ac:chgData name="" userId="" providerId="" clId="Web-{637F9652-128A-4AED-8B2D-47D67488AEE7}" dt="2019-06-17T03:46:00.121" v="101" actId="20577"/>
          <ac:spMkLst>
            <pc:docMk/>
            <pc:sldMk cId="1529888393" sldId="302"/>
            <ac:spMk id="6" creationId="{AE671556-BBBB-4F6A-BC5D-7B6D1A719D4B}"/>
          </ac:spMkLst>
        </pc:spChg>
      </pc:sldChg>
      <pc:sldChg chg="modSp">
        <pc:chgData name="" userId="" providerId="" clId="Web-{637F9652-128A-4AED-8B2D-47D67488AEE7}" dt="2019-06-17T03:46:13.262" v="110" actId="1076"/>
        <pc:sldMkLst>
          <pc:docMk/>
          <pc:sldMk cId="1457243398" sldId="303"/>
        </pc:sldMkLst>
        <pc:spChg chg="mod">
          <ac:chgData name="" userId="" providerId="" clId="Web-{637F9652-128A-4AED-8B2D-47D67488AEE7}" dt="2019-06-17T03:46:13.262" v="110" actId="1076"/>
          <ac:spMkLst>
            <pc:docMk/>
            <pc:sldMk cId="1457243398" sldId="303"/>
            <ac:spMk id="4" creationId="{CCC9585D-E5AD-4784-B2E3-8DF5CB15E21B}"/>
          </ac:spMkLst>
        </pc:spChg>
      </pc:sldChg>
      <pc:sldChg chg="modSp">
        <pc:chgData name="" userId="" providerId="" clId="Web-{637F9652-128A-4AED-8B2D-47D67488AEE7}" dt="2019-06-17T03:46:23.356" v="117" actId="14100"/>
        <pc:sldMkLst>
          <pc:docMk/>
          <pc:sldMk cId="1020209259" sldId="304"/>
        </pc:sldMkLst>
        <pc:spChg chg="mod">
          <ac:chgData name="" userId="" providerId="" clId="Web-{637F9652-128A-4AED-8B2D-47D67488AEE7}" dt="2019-06-17T03:46:23.356" v="117" actId="14100"/>
          <ac:spMkLst>
            <pc:docMk/>
            <pc:sldMk cId="1020209259" sldId="304"/>
            <ac:spMk id="4" creationId="{3CD9CCCF-CF92-46A7-B099-16FDA915AC23}"/>
          </ac:spMkLst>
        </pc:spChg>
      </pc:sldChg>
      <pc:sldChg chg="modSp">
        <pc:chgData name="" userId="" providerId="" clId="Web-{637F9652-128A-4AED-8B2D-47D67488AEE7}" dt="2019-06-17T03:46:16.293" v="111" actId="20577"/>
        <pc:sldMkLst>
          <pc:docMk/>
          <pc:sldMk cId="1831913292" sldId="305"/>
        </pc:sldMkLst>
        <pc:spChg chg="mod">
          <ac:chgData name="" userId="" providerId="" clId="Web-{637F9652-128A-4AED-8B2D-47D67488AEE7}" dt="2019-06-17T03:46:16.293" v="111" actId="20577"/>
          <ac:spMkLst>
            <pc:docMk/>
            <pc:sldMk cId="1831913292" sldId="305"/>
            <ac:spMk id="4" creationId="{DB8A2F64-18A4-4462-B803-B1D85C05704C}"/>
          </ac:spMkLst>
        </pc:spChg>
      </pc:sldChg>
      <pc:sldChg chg="modSp">
        <pc:chgData name="" userId="" providerId="" clId="Web-{637F9652-128A-4AED-8B2D-47D67488AEE7}" dt="2019-06-17T03:46:30.043" v="121" actId="1076"/>
        <pc:sldMkLst>
          <pc:docMk/>
          <pc:sldMk cId="1043482949" sldId="306"/>
        </pc:sldMkLst>
        <pc:spChg chg="mod">
          <ac:chgData name="" userId="" providerId="" clId="Web-{637F9652-128A-4AED-8B2D-47D67488AEE7}" dt="2019-06-17T03:46:30.043" v="121" actId="1076"/>
          <ac:spMkLst>
            <pc:docMk/>
            <pc:sldMk cId="1043482949" sldId="306"/>
            <ac:spMk id="4" creationId="{F674418E-0EDA-4A78-9CD2-93BE34609341}"/>
          </ac:spMkLst>
        </pc:spChg>
      </pc:sldChg>
      <pc:sldChg chg="modSp">
        <pc:chgData name="" userId="" providerId="" clId="Web-{637F9652-128A-4AED-8B2D-47D67488AEE7}" dt="2019-06-17T03:46:55.497" v="129" actId="1076"/>
        <pc:sldMkLst>
          <pc:docMk/>
          <pc:sldMk cId="933798964" sldId="324"/>
        </pc:sldMkLst>
        <pc:spChg chg="mod">
          <ac:chgData name="" userId="" providerId="" clId="Web-{637F9652-128A-4AED-8B2D-47D67488AEE7}" dt="2019-06-17T03:46:55.497" v="129" actId="1076"/>
          <ac:spMkLst>
            <pc:docMk/>
            <pc:sldMk cId="933798964" sldId="324"/>
            <ac:spMk id="6" creationId="{78690DB6-79FE-400D-815F-2D043B67C3C9}"/>
          </ac:spMkLst>
        </pc:spChg>
      </pc:sldChg>
      <pc:sldChg chg="modSp">
        <pc:chgData name="" userId="" providerId="" clId="Web-{637F9652-128A-4AED-8B2D-47D67488AEE7}" dt="2019-06-17T03:47:03.841" v="133" actId="1076"/>
        <pc:sldMkLst>
          <pc:docMk/>
          <pc:sldMk cId="1205777098" sldId="327"/>
        </pc:sldMkLst>
        <pc:spChg chg="mod">
          <ac:chgData name="" userId="" providerId="" clId="Web-{637F9652-128A-4AED-8B2D-47D67488AEE7}" dt="2019-06-17T03:47:03.841" v="133" actId="1076"/>
          <ac:spMkLst>
            <pc:docMk/>
            <pc:sldMk cId="1205777098" sldId="327"/>
            <ac:spMk id="4" creationId="{2B2F482F-F3CC-432A-AE8E-C81189F6DB0E}"/>
          </ac:spMkLst>
        </pc:spChg>
      </pc:sldChg>
      <pc:sldChg chg="modSp">
        <pc:chgData name="" userId="" providerId="" clId="Web-{637F9652-128A-4AED-8B2D-47D67488AEE7}" dt="2019-06-17T03:45:00.762" v="75" actId="14100"/>
        <pc:sldMkLst>
          <pc:docMk/>
          <pc:sldMk cId="1156152620" sldId="338"/>
        </pc:sldMkLst>
        <pc:spChg chg="mod">
          <ac:chgData name="" userId="" providerId="" clId="Web-{637F9652-128A-4AED-8B2D-47D67488AEE7}" dt="2019-06-17T03:45:00.762" v="75" actId="14100"/>
          <ac:spMkLst>
            <pc:docMk/>
            <pc:sldMk cId="1156152620" sldId="338"/>
            <ac:spMk id="4" creationId="{B84CDB8F-D76A-4EA2-8628-61EFFE1DCC02}"/>
          </ac:spMkLst>
        </pc:spChg>
      </pc:sldChg>
      <pc:sldChg chg="modSp">
        <pc:chgData name="" userId="" providerId="" clId="Web-{637F9652-128A-4AED-8B2D-47D67488AEE7}" dt="2019-06-17T03:46:04.668" v="104" actId="20577"/>
        <pc:sldMkLst>
          <pc:docMk/>
          <pc:sldMk cId="871064583" sldId="340"/>
        </pc:sldMkLst>
        <pc:spChg chg="mod">
          <ac:chgData name="" userId="" providerId="" clId="Web-{637F9652-128A-4AED-8B2D-47D67488AEE7}" dt="2019-06-17T03:46:04.668" v="104" actId="20577"/>
          <ac:spMkLst>
            <pc:docMk/>
            <pc:sldMk cId="871064583" sldId="340"/>
            <ac:spMk id="4" creationId="{88285B9B-EE20-4C7C-8E46-5F4063A14602}"/>
          </ac:spMkLst>
        </pc:spChg>
      </pc:sldChg>
      <pc:sldChg chg="modSp">
        <pc:chgData name="" userId="" providerId="" clId="Web-{637F9652-128A-4AED-8B2D-47D67488AEE7}" dt="2019-06-17T03:46:43.809" v="125" actId="1076"/>
        <pc:sldMkLst>
          <pc:docMk/>
          <pc:sldMk cId="619752736" sldId="366"/>
        </pc:sldMkLst>
        <pc:spChg chg="mod">
          <ac:chgData name="" userId="" providerId="" clId="Web-{637F9652-128A-4AED-8B2D-47D67488AEE7}" dt="2019-06-17T03:46:43.809" v="125" actId="1076"/>
          <ac:spMkLst>
            <pc:docMk/>
            <pc:sldMk cId="619752736" sldId="366"/>
            <ac:spMk id="8" creationId="{466573C7-87B3-4FA2-B477-E66E1BB86DD4}"/>
          </ac:spMkLst>
        </pc:spChg>
      </pc:sldChg>
      <pc:sldChg chg="modSp">
        <pc:chgData name="" userId="" providerId="" clId="Web-{637F9652-128A-4AED-8B2D-47D67488AEE7}" dt="2019-06-17T03:41:30.120" v="31" actId="20577"/>
        <pc:sldMkLst>
          <pc:docMk/>
          <pc:sldMk cId="107637001" sldId="377"/>
        </pc:sldMkLst>
        <pc:spChg chg="mod">
          <ac:chgData name="" userId="" providerId="" clId="Web-{637F9652-128A-4AED-8B2D-47D67488AEE7}" dt="2019-06-17T03:41:30.120" v="31" actId="20577"/>
          <ac:spMkLst>
            <pc:docMk/>
            <pc:sldMk cId="107637001" sldId="377"/>
            <ac:spMk id="5" creationId="{62FDEB13-374F-244F-877A-6B2B73ACDD87}"/>
          </ac:spMkLst>
        </pc:spChg>
      </pc:sldChg>
      <pc:sldChg chg="modSp">
        <pc:chgData name="" userId="" providerId="" clId="Web-{637F9652-128A-4AED-8B2D-47D67488AEE7}" dt="2019-06-17T03:39:23.619" v="13" actId="1076"/>
        <pc:sldMkLst>
          <pc:docMk/>
          <pc:sldMk cId="1049908222" sldId="402"/>
        </pc:sldMkLst>
        <pc:spChg chg="mod">
          <ac:chgData name="" userId="" providerId="" clId="Web-{637F9652-128A-4AED-8B2D-47D67488AEE7}" dt="2019-06-17T03:39:23.619" v="13" actId="1076"/>
          <ac:spMkLst>
            <pc:docMk/>
            <pc:sldMk cId="1049908222" sldId="402"/>
            <ac:spMk id="2" creationId="{6DE061A8-10E9-4E67-912F-687E00865164}"/>
          </ac:spMkLst>
        </pc:spChg>
      </pc:sldChg>
      <pc:sldChg chg="modSp">
        <pc:chgData name="" userId="" providerId="" clId="Web-{637F9652-128A-4AED-8B2D-47D67488AEE7}" dt="2019-06-17T03:40:01.416" v="20" actId="1076"/>
        <pc:sldMkLst>
          <pc:docMk/>
          <pc:sldMk cId="2081843402" sldId="403"/>
        </pc:sldMkLst>
        <pc:spChg chg="mod">
          <ac:chgData name="" userId="" providerId="" clId="Web-{637F9652-128A-4AED-8B2D-47D67488AEE7}" dt="2019-06-17T03:40:01.416" v="20" actId="1076"/>
          <ac:spMkLst>
            <pc:docMk/>
            <pc:sldMk cId="2081843402" sldId="403"/>
            <ac:spMk id="7" creationId="{9BB21F7E-FE73-47C9-BD5A-24A0099A682E}"/>
          </ac:spMkLst>
        </pc:spChg>
      </pc:sldChg>
      <pc:sldChg chg="modSp">
        <pc:chgData name="" userId="" providerId="" clId="Web-{637F9652-128A-4AED-8B2D-47D67488AEE7}" dt="2019-06-17T03:36:41.196" v="2" actId="20577"/>
        <pc:sldMkLst>
          <pc:docMk/>
          <pc:sldMk cId="1854567379" sldId="425"/>
        </pc:sldMkLst>
        <pc:spChg chg="mod">
          <ac:chgData name="" userId="" providerId="" clId="Web-{637F9652-128A-4AED-8B2D-47D67488AEE7}" dt="2019-06-17T03:36:41.196" v="2" actId="20577"/>
          <ac:spMkLst>
            <pc:docMk/>
            <pc:sldMk cId="1854567379" sldId="425"/>
            <ac:spMk id="3" creationId="{00000000-0000-0000-0000-000000000000}"/>
          </ac:spMkLst>
        </pc:spChg>
      </pc:sldChg>
      <pc:sldChg chg="modSp">
        <pc:chgData name="" userId="" providerId="" clId="Web-{637F9652-128A-4AED-8B2D-47D67488AEE7}" dt="2019-06-17T03:40:58.588" v="25" actId="14100"/>
        <pc:sldMkLst>
          <pc:docMk/>
          <pc:sldMk cId="1484820786" sldId="436"/>
        </pc:sldMkLst>
        <pc:spChg chg="mod">
          <ac:chgData name="" userId="" providerId="" clId="Web-{637F9652-128A-4AED-8B2D-47D67488AEE7}" dt="2019-06-17T03:40:58.588" v="25" actId="14100"/>
          <ac:spMkLst>
            <pc:docMk/>
            <pc:sldMk cId="1484820786" sldId="436"/>
            <ac:spMk id="5" creationId="{00000000-0000-0000-0000-000000000000}"/>
          </ac:spMkLst>
        </pc:spChg>
      </pc:sldChg>
      <pc:sldChg chg="modSp">
        <pc:chgData name="" userId="" providerId="" clId="Web-{637F9652-128A-4AED-8B2D-47D67488AEE7}" dt="2019-06-17T03:45:05.605" v="76" actId="20577"/>
        <pc:sldMkLst>
          <pc:docMk/>
          <pc:sldMk cId="448764880" sldId="455"/>
        </pc:sldMkLst>
        <pc:spChg chg="mod">
          <ac:chgData name="" userId="" providerId="" clId="Web-{637F9652-128A-4AED-8B2D-47D67488AEE7}" dt="2019-06-17T03:45:05.605" v="76" actId="20577"/>
          <ac:spMkLst>
            <pc:docMk/>
            <pc:sldMk cId="448764880" sldId="455"/>
            <ac:spMk id="6" creationId="{CEBE3380-BCAA-4BD5-953E-0466A02A7DE9}"/>
          </ac:spMkLst>
        </pc:spChg>
      </pc:sldChg>
    </pc:docChg>
  </pc:docChgLst>
  <pc:docChgLst>
    <pc:chgData clId="Web-{6B419427-DB8F-4FB7-909C-6A82DE51E080}"/>
    <pc:docChg chg="modSld">
      <pc:chgData name="" userId="" providerId="" clId="Web-{6B419427-DB8F-4FB7-909C-6A82DE51E080}" dt="2019-06-13T02:31:43.032" v="311" actId="1076"/>
      <pc:docMkLst>
        <pc:docMk/>
      </pc:docMkLst>
      <pc:sldChg chg="modSp">
        <pc:chgData name="" userId="" providerId="" clId="Web-{6B419427-DB8F-4FB7-909C-6A82DE51E080}" dt="2019-06-13T02:26:14.421" v="100" actId="1076"/>
        <pc:sldMkLst>
          <pc:docMk/>
          <pc:sldMk cId="1207579033" sldId="269"/>
        </pc:sldMkLst>
        <pc:spChg chg="mod">
          <ac:chgData name="" userId="" providerId="" clId="Web-{6B419427-DB8F-4FB7-909C-6A82DE51E080}" dt="2019-06-13T02:26:14.421" v="100" actId="1076"/>
          <ac:spMkLst>
            <pc:docMk/>
            <pc:sldMk cId="1207579033" sldId="269"/>
            <ac:spMk id="4" creationId="{62804EEA-A0B7-41F6-8F0C-4D5E578FE9F5}"/>
          </ac:spMkLst>
        </pc:spChg>
      </pc:sldChg>
      <pc:sldChg chg="modSp">
        <pc:chgData name="" userId="" providerId="" clId="Web-{6B419427-DB8F-4FB7-909C-6A82DE51E080}" dt="2019-06-13T02:25:51.265" v="94" actId="1076"/>
        <pc:sldMkLst>
          <pc:docMk/>
          <pc:sldMk cId="1723610528" sldId="279"/>
        </pc:sldMkLst>
        <pc:spChg chg="mod">
          <ac:chgData name="" userId="" providerId="" clId="Web-{6B419427-DB8F-4FB7-909C-6A82DE51E080}" dt="2019-06-13T02:25:51.265" v="94" actId="1076"/>
          <ac:spMkLst>
            <pc:docMk/>
            <pc:sldMk cId="1723610528" sldId="279"/>
            <ac:spMk id="4" creationId="{A2AD3322-4F08-4B82-8D52-E690DFDE2CD2}"/>
          </ac:spMkLst>
        </pc:spChg>
      </pc:sldChg>
      <pc:sldChg chg="modSp">
        <pc:chgData name="" userId="" providerId="" clId="Web-{6B419427-DB8F-4FB7-909C-6A82DE51E080}" dt="2019-06-13T02:26:27.265" v="106" actId="1076"/>
        <pc:sldMkLst>
          <pc:docMk/>
          <pc:sldMk cId="382446325" sldId="280"/>
        </pc:sldMkLst>
        <pc:spChg chg="mod">
          <ac:chgData name="" userId="" providerId="" clId="Web-{6B419427-DB8F-4FB7-909C-6A82DE51E080}" dt="2019-06-13T02:26:27.265" v="106" actId="1076"/>
          <ac:spMkLst>
            <pc:docMk/>
            <pc:sldMk cId="382446325" sldId="280"/>
            <ac:spMk id="6" creationId="{6AB52436-B482-45E0-930F-6F7C39418BB7}"/>
          </ac:spMkLst>
        </pc:spChg>
      </pc:sldChg>
      <pc:sldChg chg="modSp">
        <pc:chgData name="" userId="" providerId="" clId="Web-{6B419427-DB8F-4FB7-909C-6A82DE51E080}" dt="2019-06-13T02:26:41.312" v="116" actId="1076"/>
        <pc:sldMkLst>
          <pc:docMk/>
          <pc:sldMk cId="2121049203" sldId="281"/>
        </pc:sldMkLst>
        <pc:spChg chg="mod">
          <ac:chgData name="" userId="" providerId="" clId="Web-{6B419427-DB8F-4FB7-909C-6A82DE51E080}" dt="2019-06-13T02:26:41.312" v="116" actId="1076"/>
          <ac:spMkLst>
            <pc:docMk/>
            <pc:sldMk cId="2121049203" sldId="281"/>
            <ac:spMk id="7" creationId="{A5CE9694-B326-4195-B9C8-C6AD080DEE75}"/>
          </ac:spMkLst>
        </pc:spChg>
      </pc:sldChg>
      <pc:sldChg chg="modSp">
        <pc:chgData name="" userId="" providerId="" clId="Web-{6B419427-DB8F-4FB7-909C-6A82DE51E080}" dt="2019-06-13T02:26:55.359" v="126" actId="1076"/>
        <pc:sldMkLst>
          <pc:docMk/>
          <pc:sldMk cId="1038816543" sldId="282"/>
        </pc:sldMkLst>
        <pc:spChg chg="mod">
          <ac:chgData name="" userId="" providerId="" clId="Web-{6B419427-DB8F-4FB7-909C-6A82DE51E080}" dt="2019-06-13T02:26:55.359" v="126" actId="1076"/>
          <ac:spMkLst>
            <pc:docMk/>
            <pc:sldMk cId="1038816543" sldId="282"/>
            <ac:spMk id="6" creationId="{16D806C6-B89D-4717-853B-35DC03A9B4C8}"/>
          </ac:spMkLst>
        </pc:spChg>
      </pc:sldChg>
      <pc:sldChg chg="modSp">
        <pc:chgData name="" userId="" providerId="" clId="Web-{6B419427-DB8F-4FB7-909C-6A82DE51E080}" dt="2019-06-13T02:27:03.953" v="134" actId="1076"/>
        <pc:sldMkLst>
          <pc:docMk/>
          <pc:sldMk cId="1670168692" sldId="283"/>
        </pc:sldMkLst>
        <pc:spChg chg="mod">
          <ac:chgData name="" userId="" providerId="" clId="Web-{6B419427-DB8F-4FB7-909C-6A82DE51E080}" dt="2019-06-13T02:27:03.953" v="134" actId="1076"/>
          <ac:spMkLst>
            <pc:docMk/>
            <pc:sldMk cId="1670168692" sldId="283"/>
            <ac:spMk id="6" creationId="{3C04018E-103E-453F-8C2D-21806B8D3F57}"/>
          </ac:spMkLst>
        </pc:spChg>
      </pc:sldChg>
      <pc:sldChg chg="modSp">
        <pc:chgData name="" userId="" providerId="" clId="Web-{6B419427-DB8F-4FB7-909C-6A82DE51E080}" dt="2019-06-13T02:27:16.515" v="143" actId="1076"/>
        <pc:sldMkLst>
          <pc:docMk/>
          <pc:sldMk cId="1550519855" sldId="285"/>
        </pc:sldMkLst>
        <pc:spChg chg="mod">
          <ac:chgData name="" userId="" providerId="" clId="Web-{6B419427-DB8F-4FB7-909C-6A82DE51E080}" dt="2019-06-13T02:27:16.515" v="143" actId="1076"/>
          <ac:spMkLst>
            <pc:docMk/>
            <pc:sldMk cId="1550519855" sldId="285"/>
            <ac:spMk id="4" creationId="{1A6CCAA7-1C8F-487C-834F-3086A45D19F4}"/>
          </ac:spMkLst>
        </pc:spChg>
      </pc:sldChg>
      <pc:sldChg chg="modSp">
        <pc:chgData name="" userId="" providerId="" clId="Web-{6B419427-DB8F-4FB7-909C-6A82DE51E080}" dt="2019-06-13T02:27:40.687" v="161" actId="1076"/>
        <pc:sldMkLst>
          <pc:docMk/>
          <pc:sldMk cId="534764600" sldId="286"/>
        </pc:sldMkLst>
        <pc:spChg chg="mod">
          <ac:chgData name="" userId="" providerId="" clId="Web-{6B419427-DB8F-4FB7-909C-6A82DE51E080}" dt="2019-06-13T02:27:40.687" v="161" actId="1076"/>
          <ac:spMkLst>
            <pc:docMk/>
            <pc:sldMk cId="534764600" sldId="286"/>
            <ac:spMk id="4" creationId="{5217B97F-ADCE-4CB8-B31C-A79D00A90685}"/>
          </ac:spMkLst>
        </pc:spChg>
      </pc:sldChg>
      <pc:sldChg chg="modSp">
        <pc:chgData name="" userId="" providerId="" clId="Web-{6B419427-DB8F-4FB7-909C-6A82DE51E080}" dt="2019-06-13T02:28:01.547" v="171" actId="1076"/>
        <pc:sldMkLst>
          <pc:docMk/>
          <pc:sldMk cId="126371868" sldId="291"/>
        </pc:sldMkLst>
        <pc:spChg chg="mod">
          <ac:chgData name="" userId="" providerId="" clId="Web-{6B419427-DB8F-4FB7-909C-6A82DE51E080}" dt="2019-06-13T02:28:01.547" v="171" actId="1076"/>
          <ac:spMkLst>
            <pc:docMk/>
            <pc:sldMk cId="126371868" sldId="291"/>
            <ac:spMk id="6" creationId="{EE096E6A-0FCA-4418-AA8F-E12013047FCB}"/>
          </ac:spMkLst>
        </pc:spChg>
      </pc:sldChg>
      <pc:sldChg chg="modSp">
        <pc:chgData name="" userId="" providerId="" clId="Web-{6B419427-DB8F-4FB7-909C-6A82DE51E080}" dt="2019-06-13T02:28:08.156" v="179" actId="1076"/>
        <pc:sldMkLst>
          <pc:docMk/>
          <pc:sldMk cId="65214140" sldId="292"/>
        </pc:sldMkLst>
        <pc:spChg chg="mod">
          <ac:chgData name="" userId="" providerId="" clId="Web-{6B419427-DB8F-4FB7-909C-6A82DE51E080}" dt="2019-06-13T02:28:08.156" v="179" actId="1076"/>
          <ac:spMkLst>
            <pc:docMk/>
            <pc:sldMk cId="65214140" sldId="292"/>
            <ac:spMk id="6" creationId="{D9C7E8FF-0010-43FE-BBF9-F9CD17324660}"/>
          </ac:spMkLst>
        </pc:spChg>
      </pc:sldChg>
      <pc:sldChg chg="modSp">
        <pc:chgData name="" userId="" providerId="" clId="Web-{6B419427-DB8F-4FB7-909C-6A82DE51E080}" dt="2019-06-13T02:29:00.625" v="216" actId="1076"/>
        <pc:sldMkLst>
          <pc:docMk/>
          <pc:sldMk cId="1369483973" sldId="295"/>
        </pc:sldMkLst>
        <pc:spChg chg="mod">
          <ac:chgData name="" userId="" providerId="" clId="Web-{6B419427-DB8F-4FB7-909C-6A82DE51E080}" dt="2019-06-13T02:29:00.625" v="216" actId="1076"/>
          <ac:spMkLst>
            <pc:docMk/>
            <pc:sldMk cId="1369483973" sldId="295"/>
            <ac:spMk id="4" creationId="{04344381-6AEF-41CD-B6F7-FFBA1A2B44F8}"/>
          </ac:spMkLst>
        </pc:spChg>
      </pc:sldChg>
      <pc:sldChg chg="modSp">
        <pc:chgData name="" userId="" providerId="" clId="Web-{6B419427-DB8F-4FB7-909C-6A82DE51E080}" dt="2019-06-13T02:28:44.578" v="209" actId="1076"/>
        <pc:sldMkLst>
          <pc:docMk/>
          <pc:sldMk cId="1329898935" sldId="296"/>
        </pc:sldMkLst>
        <pc:spChg chg="mod">
          <ac:chgData name="" userId="" providerId="" clId="Web-{6B419427-DB8F-4FB7-909C-6A82DE51E080}" dt="2019-06-13T02:28:44.578" v="209" actId="1076"/>
          <ac:spMkLst>
            <pc:docMk/>
            <pc:sldMk cId="1329898935" sldId="296"/>
            <ac:spMk id="6" creationId="{947FEE95-F978-4F1E-8FE4-A6E44D658D18}"/>
          </ac:spMkLst>
        </pc:spChg>
      </pc:sldChg>
      <pc:sldChg chg="modSp">
        <pc:chgData name="" userId="" providerId="" clId="Web-{6B419427-DB8F-4FB7-909C-6A82DE51E080}" dt="2019-06-13T02:29:14.391" v="225" actId="1076"/>
        <pc:sldMkLst>
          <pc:docMk/>
          <pc:sldMk cId="142109068" sldId="298"/>
        </pc:sldMkLst>
        <pc:spChg chg="mod">
          <ac:chgData name="" userId="" providerId="" clId="Web-{6B419427-DB8F-4FB7-909C-6A82DE51E080}" dt="2019-06-13T02:29:14.391" v="225" actId="1076"/>
          <ac:spMkLst>
            <pc:docMk/>
            <pc:sldMk cId="142109068" sldId="298"/>
            <ac:spMk id="8" creationId="{F69910AA-2CAB-4766-AD5D-F2C3FA4865D6}"/>
          </ac:spMkLst>
        </pc:spChg>
      </pc:sldChg>
      <pc:sldChg chg="modSp">
        <pc:chgData name="" userId="" providerId="" clId="Web-{6B419427-DB8F-4FB7-909C-6A82DE51E080}" dt="2019-06-13T02:29:26.906" v="235" actId="1076"/>
        <pc:sldMkLst>
          <pc:docMk/>
          <pc:sldMk cId="1511453483" sldId="299"/>
        </pc:sldMkLst>
        <pc:spChg chg="mod">
          <ac:chgData name="" userId="" providerId="" clId="Web-{6B419427-DB8F-4FB7-909C-6A82DE51E080}" dt="2019-06-13T02:29:26.906" v="235" actId="1076"/>
          <ac:spMkLst>
            <pc:docMk/>
            <pc:sldMk cId="1511453483" sldId="299"/>
            <ac:spMk id="6" creationId="{C26529B6-8CAB-48D9-8FCE-3D4C63C4DB54}"/>
          </ac:spMkLst>
        </pc:spChg>
      </pc:sldChg>
      <pc:sldChg chg="modSp">
        <pc:chgData name="" userId="" providerId="" clId="Web-{6B419427-DB8F-4FB7-909C-6A82DE51E080}" dt="2019-06-13T02:29:43.063" v="242" actId="1076"/>
        <pc:sldMkLst>
          <pc:docMk/>
          <pc:sldMk cId="1630932981" sldId="301"/>
        </pc:sldMkLst>
        <pc:spChg chg="mod">
          <ac:chgData name="" userId="" providerId="" clId="Web-{6B419427-DB8F-4FB7-909C-6A82DE51E080}" dt="2019-06-13T02:29:43.063" v="242" actId="1076"/>
          <ac:spMkLst>
            <pc:docMk/>
            <pc:sldMk cId="1630932981" sldId="301"/>
            <ac:spMk id="3" creationId="{609B248E-F6D5-48BC-B14B-A61A2D049DE3}"/>
          </ac:spMkLst>
        </pc:spChg>
      </pc:sldChg>
      <pc:sldChg chg="modSp">
        <pc:chgData name="" userId="" providerId="" clId="Web-{6B419427-DB8F-4FB7-909C-6A82DE51E080}" dt="2019-06-13T02:30:14.891" v="251" actId="1076"/>
        <pc:sldMkLst>
          <pc:docMk/>
          <pc:sldMk cId="1529888393" sldId="302"/>
        </pc:sldMkLst>
        <pc:spChg chg="mod">
          <ac:chgData name="" userId="" providerId="" clId="Web-{6B419427-DB8F-4FB7-909C-6A82DE51E080}" dt="2019-06-13T02:30:14.891" v="251" actId="1076"/>
          <ac:spMkLst>
            <pc:docMk/>
            <pc:sldMk cId="1529888393" sldId="302"/>
            <ac:spMk id="6" creationId="{AE671556-BBBB-4F6A-BC5D-7B6D1A719D4B}"/>
          </ac:spMkLst>
        </pc:spChg>
      </pc:sldChg>
      <pc:sldChg chg="modSp">
        <pc:chgData name="" userId="" providerId="" clId="Web-{6B419427-DB8F-4FB7-909C-6A82DE51E080}" dt="2019-06-13T02:30:30.297" v="264" actId="1076"/>
        <pc:sldMkLst>
          <pc:docMk/>
          <pc:sldMk cId="1457243398" sldId="303"/>
        </pc:sldMkLst>
        <pc:spChg chg="mod">
          <ac:chgData name="" userId="" providerId="" clId="Web-{6B419427-DB8F-4FB7-909C-6A82DE51E080}" dt="2019-06-13T02:30:30.297" v="264" actId="1076"/>
          <ac:spMkLst>
            <pc:docMk/>
            <pc:sldMk cId="1457243398" sldId="303"/>
            <ac:spMk id="4" creationId="{CCC9585D-E5AD-4784-B2E3-8DF5CB15E21B}"/>
          </ac:spMkLst>
        </pc:spChg>
      </pc:sldChg>
      <pc:sldChg chg="modSp">
        <pc:chgData name="" userId="" providerId="" clId="Web-{6B419427-DB8F-4FB7-909C-6A82DE51E080}" dt="2019-06-13T02:30:49.657" v="281" actId="1076"/>
        <pc:sldMkLst>
          <pc:docMk/>
          <pc:sldMk cId="1020209259" sldId="304"/>
        </pc:sldMkLst>
        <pc:spChg chg="mod">
          <ac:chgData name="" userId="" providerId="" clId="Web-{6B419427-DB8F-4FB7-909C-6A82DE51E080}" dt="2019-06-13T02:30:49.657" v="281" actId="1076"/>
          <ac:spMkLst>
            <pc:docMk/>
            <pc:sldMk cId="1020209259" sldId="304"/>
            <ac:spMk id="4" creationId="{3CD9CCCF-CF92-46A7-B099-16FDA915AC23}"/>
          </ac:spMkLst>
        </pc:spChg>
      </pc:sldChg>
      <pc:sldChg chg="modSp">
        <pc:chgData name="" userId="" providerId="" clId="Web-{6B419427-DB8F-4FB7-909C-6A82DE51E080}" dt="2019-06-13T02:30:40.158" v="271" actId="1076"/>
        <pc:sldMkLst>
          <pc:docMk/>
          <pc:sldMk cId="1831913292" sldId="305"/>
        </pc:sldMkLst>
        <pc:spChg chg="mod">
          <ac:chgData name="" userId="" providerId="" clId="Web-{6B419427-DB8F-4FB7-909C-6A82DE51E080}" dt="2019-06-13T02:30:40.158" v="271" actId="1076"/>
          <ac:spMkLst>
            <pc:docMk/>
            <pc:sldMk cId="1831913292" sldId="305"/>
            <ac:spMk id="4" creationId="{DB8A2F64-18A4-4462-B803-B1D85C05704C}"/>
          </ac:spMkLst>
        </pc:spChg>
      </pc:sldChg>
      <pc:sldChg chg="modSp">
        <pc:chgData name="" userId="" providerId="" clId="Web-{6B419427-DB8F-4FB7-909C-6A82DE51E080}" dt="2019-06-13T02:31:00.813" v="290" actId="1076"/>
        <pc:sldMkLst>
          <pc:docMk/>
          <pc:sldMk cId="1043482949" sldId="306"/>
        </pc:sldMkLst>
        <pc:spChg chg="mod">
          <ac:chgData name="" userId="" providerId="" clId="Web-{6B419427-DB8F-4FB7-909C-6A82DE51E080}" dt="2019-06-13T02:31:00.813" v="290" actId="1076"/>
          <ac:spMkLst>
            <pc:docMk/>
            <pc:sldMk cId="1043482949" sldId="306"/>
            <ac:spMk id="4" creationId="{F674418E-0EDA-4A78-9CD2-93BE34609341}"/>
          </ac:spMkLst>
        </pc:spChg>
      </pc:sldChg>
      <pc:sldChg chg="modSp">
        <pc:chgData name="" userId="" providerId="" clId="Web-{6B419427-DB8F-4FB7-909C-6A82DE51E080}" dt="2019-06-13T02:31:36.376" v="305" actId="1076"/>
        <pc:sldMkLst>
          <pc:docMk/>
          <pc:sldMk cId="933798964" sldId="324"/>
        </pc:sldMkLst>
        <pc:spChg chg="mod">
          <ac:chgData name="" userId="" providerId="" clId="Web-{6B419427-DB8F-4FB7-909C-6A82DE51E080}" dt="2019-06-13T02:31:36.376" v="305" actId="1076"/>
          <ac:spMkLst>
            <pc:docMk/>
            <pc:sldMk cId="933798964" sldId="324"/>
            <ac:spMk id="6" creationId="{78690DB6-79FE-400D-815F-2D043B67C3C9}"/>
          </ac:spMkLst>
        </pc:spChg>
      </pc:sldChg>
      <pc:sldChg chg="modSp">
        <pc:chgData name="" userId="" providerId="" clId="Web-{6B419427-DB8F-4FB7-909C-6A82DE51E080}" dt="2019-06-13T02:31:43.032" v="311" actId="1076"/>
        <pc:sldMkLst>
          <pc:docMk/>
          <pc:sldMk cId="1205777098" sldId="327"/>
        </pc:sldMkLst>
        <pc:spChg chg="mod">
          <ac:chgData name="" userId="" providerId="" clId="Web-{6B419427-DB8F-4FB7-909C-6A82DE51E080}" dt="2019-06-13T02:31:43.032" v="311" actId="1076"/>
          <ac:spMkLst>
            <pc:docMk/>
            <pc:sldMk cId="1205777098" sldId="327"/>
            <ac:spMk id="4" creationId="{2B2F482F-F3CC-432A-AE8E-C81189F6DB0E}"/>
          </ac:spMkLst>
        </pc:spChg>
      </pc:sldChg>
      <pc:sldChg chg="modSp">
        <pc:chgData name="" userId="" providerId="" clId="Web-{6B419427-DB8F-4FB7-909C-6A82DE51E080}" dt="2019-06-13T02:27:29.968" v="153" actId="1076"/>
        <pc:sldMkLst>
          <pc:docMk/>
          <pc:sldMk cId="230048875" sldId="337"/>
        </pc:sldMkLst>
        <pc:spChg chg="mod">
          <ac:chgData name="" userId="" providerId="" clId="Web-{6B419427-DB8F-4FB7-909C-6A82DE51E080}" dt="2019-06-13T02:27:29.968" v="153" actId="1076"/>
          <ac:spMkLst>
            <pc:docMk/>
            <pc:sldMk cId="230048875" sldId="337"/>
            <ac:spMk id="4" creationId="{3995BD65-29C8-432A-BA34-BA496AC4F442}"/>
          </ac:spMkLst>
        </pc:spChg>
      </pc:sldChg>
      <pc:sldChg chg="modSp">
        <pc:chgData name="" userId="" providerId="" clId="Web-{6B419427-DB8F-4FB7-909C-6A82DE51E080}" dt="2019-06-13T02:28:19.094" v="189" actId="1076"/>
        <pc:sldMkLst>
          <pc:docMk/>
          <pc:sldMk cId="1156152620" sldId="338"/>
        </pc:sldMkLst>
        <pc:spChg chg="mod">
          <ac:chgData name="" userId="" providerId="" clId="Web-{6B419427-DB8F-4FB7-909C-6A82DE51E080}" dt="2019-06-13T02:28:19.094" v="189" actId="1076"/>
          <ac:spMkLst>
            <pc:docMk/>
            <pc:sldMk cId="1156152620" sldId="338"/>
            <ac:spMk id="4" creationId="{B84CDB8F-D76A-4EA2-8628-61EFFE1DCC02}"/>
          </ac:spMkLst>
        </pc:spChg>
      </pc:sldChg>
      <pc:sldChg chg="modSp">
        <pc:chgData name="" userId="" providerId="" clId="Web-{6B419427-DB8F-4FB7-909C-6A82DE51E080}" dt="2019-06-13T02:30:23.688" v="259" actId="1076"/>
        <pc:sldMkLst>
          <pc:docMk/>
          <pc:sldMk cId="871064583" sldId="340"/>
        </pc:sldMkLst>
        <pc:spChg chg="mod">
          <ac:chgData name="" userId="" providerId="" clId="Web-{6B419427-DB8F-4FB7-909C-6A82DE51E080}" dt="2019-06-13T02:30:23.688" v="259" actId="1076"/>
          <ac:spMkLst>
            <pc:docMk/>
            <pc:sldMk cId="871064583" sldId="340"/>
            <ac:spMk id="4" creationId="{88285B9B-EE20-4C7C-8E46-5F4063A14602}"/>
          </ac:spMkLst>
        </pc:spChg>
      </pc:sldChg>
      <pc:sldChg chg="modSp">
        <pc:chgData name="" userId="" providerId="" clId="Web-{6B419427-DB8F-4FB7-909C-6A82DE51E080}" dt="2019-06-13T02:25:34.109" v="85" actId="20577"/>
        <pc:sldMkLst>
          <pc:docMk/>
          <pc:sldMk cId="1433829949" sldId="349"/>
        </pc:sldMkLst>
        <pc:spChg chg="mod">
          <ac:chgData name="" userId="" providerId="" clId="Web-{6B419427-DB8F-4FB7-909C-6A82DE51E080}" dt="2019-06-13T02:25:34.109" v="85" actId="20577"/>
          <ac:spMkLst>
            <pc:docMk/>
            <pc:sldMk cId="1433829949" sldId="349"/>
            <ac:spMk id="5" creationId="{00000000-0000-0000-0000-000000000000}"/>
          </ac:spMkLst>
        </pc:spChg>
      </pc:sldChg>
      <pc:sldChg chg="modSp">
        <pc:chgData name="" userId="" providerId="" clId="Web-{6B419427-DB8F-4FB7-909C-6A82DE51E080}" dt="2019-06-13T02:31:27.907" v="299" actId="1076"/>
        <pc:sldMkLst>
          <pc:docMk/>
          <pc:sldMk cId="619752736" sldId="366"/>
        </pc:sldMkLst>
        <pc:spChg chg="mod">
          <ac:chgData name="" userId="" providerId="" clId="Web-{6B419427-DB8F-4FB7-909C-6A82DE51E080}" dt="2019-06-13T02:31:27.907" v="299" actId="1076"/>
          <ac:spMkLst>
            <pc:docMk/>
            <pc:sldMk cId="619752736" sldId="366"/>
            <ac:spMk id="8" creationId="{466573C7-87B3-4FA2-B477-E66E1BB86DD4}"/>
          </ac:spMkLst>
        </pc:spChg>
      </pc:sldChg>
      <pc:sldChg chg="modSp">
        <pc:chgData name="" userId="" providerId="" clId="Web-{6B419427-DB8F-4FB7-909C-6A82DE51E080}" dt="2019-06-13T02:24:15.577" v="48" actId="20577"/>
        <pc:sldMkLst>
          <pc:docMk/>
          <pc:sldMk cId="637694161" sldId="372"/>
        </pc:sldMkLst>
        <pc:spChg chg="mod">
          <ac:chgData name="" userId="" providerId="" clId="Web-{6B419427-DB8F-4FB7-909C-6A82DE51E080}" dt="2019-06-13T02:24:15.577" v="48" actId="20577"/>
          <ac:spMkLst>
            <pc:docMk/>
            <pc:sldMk cId="637694161" sldId="372"/>
            <ac:spMk id="4" creationId="{458A3B90-C84E-8542-8E16-DF093BC9BE15}"/>
          </ac:spMkLst>
        </pc:spChg>
      </pc:sldChg>
      <pc:sldChg chg="modSp">
        <pc:chgData name="" userId="" providerId="" clId="Web-{6B419427-DB8F-4FB7-909C-6A82DE51E080}" dt="2019-06-13T02:24:08.608" v="43" actId="20577"/>
        <pc:sldMkLst>
          <pc:docMk/>
          <pc:sldMk cId="666373619" sldId="373"/>
        </pc:sldMkLst>
        <pc:spChg chg="mod">
          <ac:chgData name="" userId="" providerId="" clId="Web-{6B419427-DB8F-4FB7-909C-6A82DE51E080}" dt="2019-06-13T02:24:08.608" v="43" actId="20577"/>
          <ac:spMkLst>
            <pc:docMk/>
            <pc:sldMk cId="666373619" sldId="373"/>
            <ac:spMk id="4" creationId="{2E5C1D36-8F7F-D94D-B387-9DD7E665257C}"/>
          </ac:spMkLst>
        </pc:spChg>
      </pc:sldChg>
      <pc:sldChg chg="modSp">
        <pc:chgData name="" userId="" providerId="" clId="Web-{6B419427-DB8F-4FB7-909C-6A82DE51E080}" dt="2019-06-13T02:24:26.702" v="57" actId="20577"/>
        <pc:sldMkLst>
          <pc:docMk/>
          <pc:sldMk cId="430206971" sldId="374"/>
        </pc:sldMkLst>
        <pc:spChg chg="mod">
          <ac:chgData name="" userId="" providerId="" clId="Web-{6B419427-DB8F-4FB7-909C-6A82DE51E080}" dt="2019-06-13T02:24:26.702" v="57" actId="20577"/>
          <ac:spMkLst>
            <pc:docMk/>
            <pc:sldMk cId="430206971" sldId="374"/>
            <ac:spMk id="4" creationId="{085E7D24-31ED-1642-BA0B-5EE800807D8F}"/>
          </ac:spMkLst>
        </pc:spChg>
      </pc:sldChg>
      <pc:sldChg chg="modSp">
        <pc:chgData name="" userId="" providerId="" clId="Web-{6B419427-DB8F-4FB7-909C-6A82DE51E080}" dt="2019-06-13T02:24:34.749" v="62" actId="20577"/>
        <pc:sldMkLst>
          <pc:docMk/>
          <pc:sldMk cId="1025669037" sldId="375"/>
        </pc:sldMkLst>
        <pc:spChg chg="mod">
          <ac:chgData name="" userId="" providerId="" clId="Web-{6B419427-DB8F-4FB7-909C-6A82DE51E080}" dt="2019-06-13T02:24:34.749" v="62" actId="20577"/>
          <ac:spMkLst>
            <pc:docMk/>
            <pc:sldMk cId="1025669037" sldId="375"/>
            <ac:spMk id="4" creationId="{DF39D189-50B6-FA4E-A339-C2547E0D846A}"/>
          </ac:spMkLst>
        </pc:spChg>
      </pc:sldChg>
      <pc:sldChg chg="modSp">
        <pc:chgData name="" userId="" providerId="" clId="Web-{6B419427-DB8F-4FB7-909C-6A82DE51E080}" dt="2019-06-13T02:24:44.233" v="68" actId="20577"/>
        <pc:sldMkLst>
          <pc:docMk/>
          <pc:sldMk cId="204959857" sldId="376"/>
        </pc:sldMkLst>
        <pc:spChg chg="mod">
          <ac:chgData name="" userId="" providerId="" clId="Web-{6B419427-DB8F-4FB7-909C-6A82DE51E080}" dt="2019-06-13T02:24:44.233" v="68" actId="20577"/>
          <ac:spMkLst>
            <pc:docMk/>
            <pc:sldMk cId="204959857" sldId="376"/>
            <ac:spMk id="4" creationId="{443ED34D-E831-074D-B1C2-7CBB32934B1C}"/>
          </ac:spMkLst>
        </pc:spChg>
      </pc:sldChg>
      <pc:sldChg chg="modSp">
        <pc:chgData name="" userId="" providerId="" clId="Web-{6B419427-DB8F-4FB7-909C-6A82DE51E080}" dt="2019-06-13T02:24:49.921" v="72" actId="20577"/>
        <pc:sldMkLst>
          <pc:docMk/>
          <pc:sldMk cId="107637001" sldId="377"/>
        </pc:sldMkLst>
        <pc:spChg chg="mod">
          <ac:chgData name="" userId="" providerId="" clId="Web-{6B419427-DB8F-4FB7-909C-6A82DE51E080}" dt="2019-06-13T02:24:49.921" v="72" actId="20577"/>
          <ac:spMkLst>
            <pc:docMk/>
            <pc:sldMk cId="107637001" sldId="377"/>
            <ac:spMk id="5" creationId="{62FDEB13-374F-244F-877A-6B2B73ACDD87}"/>
          </ac:spMkLst>
        </pc:spChg>
      </pc:sldChg>
      <pc:sldChg chg="modSp">
        <pc:chgData name="" userId="" providerId="" clId="Web-{6B419427-DB8F-4FB7-909C-6A82DE51E080}" dt="2019-06-13T02:24:22.983" v="53" actId="20577"/>
        <pc:sldMkLst>
          <pc:docMk/>
          <pc:sldMk cId="2143072468" sldId="379"/>
        </pc:sldMkLst>
        <pc:spChg chg="mod">
          <ac:chgData name="" userId="" providerId="" clId="Web-{6B419427-DB8F-4FB7-909C-6A82DE51E080}" dt="2019-06-13T02:24:22.983" v="53" actId="20577"/>
          <ac:spMkLst>
            <pc:docMk/>
            <pc:sldMk cId="2143072468" sldId="379"/>
            <ac:spMk id="4" creationId="{15F7986A-03F9-734E-9093-96D599D43695}"/>
          </ac:spMkLst>
        </pc:spChg>
      </pc:sldChg>
      <pc:sldChg chg="modSp">
        <pc:chgData name="" userId="" providerId="" clId="Web-{6B419427-DB8F-4FB7-909C-6A82DE51E080}" dt="2019-06-13T02:23:29.968" v="14" actId="20577"/>
        <pc:sldMkLst>
          <pc:docMk/>
          <pc:sldMk cId="1049908222" sldId="402"/>
        </pc:sldMkLst>
        <pc:spChg chg="mod">
          <ac:chgData name="" userId="" providerId="" clId="Web-{6B419427-DB8F-4FB7-909C-6A82DE51E080}" dt="2019-06-13T02:23:29.968" v="14" actId="20577"/>
          <ac:spMkLst>
            <pc:docMk/>
            <pc:sldMk cId="1049908222" sldId="402"/>
            <ac:spMk id="2" creationId="{6DE061A8-10E9-4E67-912F-687E00865164}"/>
          </ac:spMkLst>
        </pc:spChg>
      </pc:sldChg>
      <pc:sldChg chg="modSp">
        <pc:chgData name="" userId="" providerId="" clId="Web-{6B419427-DB8F-4FB7-909C-6A82DE51E080}" dt="2019-06-13T02:23:37.483" v="18" actId="20577"/>
        <pc:sldMkLst>
          <pc:docMk/>
          <pc:sldMk cId="2081843402" sldId="403"/>
        </pc:sldMkLst>
        <pc:spChg chg="mod">
          <ac:chgData name="" userId="" providerId="" clId="Web-{6B419427-DB8F-4FB7-909C-6A82DE51E080}" dt="2019-06-13T02:23:37.483" v="18" actId="20577"/>
          <ac:spMkLst>
            <pc:docMk/>
            <pc:sldMk cId="2081843402" sldId="403"/>
            <ac:spMk id="7" creationId="{9BB21F7E-FE73-47C9-BD5A-24A0099A682E}"/>
          </ac:spMkLst>
        </pc:spChg>
      </pc:sldChg>
      <pc:sldChg chg="modSp">
        <pc:chgData name="" userId="" providerId="" clId="Web-{6B419427-DB8F-4FB7-909C-6A82DE51E080}" dt="2019-06-13T02:23:16.546" v="7" actId="20577"/>
        <pc:sldMkLst>
          <pc:docMk/>
          <pc:sldMk cId="1854567379" sldId="425"/>
        </pc:sldMkLst>
        <pc:spChg chg="mod">
          <ac:chgData name="" userId="" providerId="" clId="Web-{6B419427-DB8F-4FB7-909C-6A82DE51E080}" dt="2019-06-13T02:23:16.546" v="7" actId="20577"/>
          <ac:spMkLst>
            <pc:docMk/>
            <pc:sldMk cId="1854567379" sldId="425"/>
            <ac:spMk id="3" creationId="{00000000-0000-0000-0000-000000000000}"/>
          </ac:spMkLst>
        </pc:spChg>
      </pc:sldChg>
      <pc:sldChg chg="modSp">
        <pc:chgData name="" userId="" providerId="" clId="Web-{6B419427-DB8F-4FB7-909C-6A82DE51E080}" dt="2019-06-13T02:23:10.452" v="4" actId="20577"/>
        <pc:sldMkLst>
          <pc:docMk/>
          <pc:sldMk cId="84343651" sldId="429"/>
        </pc:sldMkLst>
        <pc:spChg chg="mod">
          <ac:chgData name="" userId="" providerId="" clId="Web-{6B419427-DB8F-4FB7-909C-6A82DE51E080}" dt="2019-06-13T02:23:10.452" v="4" actId="20577"/>
          <ac:spMkLst>
            <pc:docMk/>
            <pc:sldMk cId="84343651" sldId="429"/>
            <ac:spMk id="6" creationId="{00000000-0000-0000-0000-000000000000}"/>
          </ac:spMkLst>
        </pc:spChg>
      </pc:sldChg>
      <pc:sldChg chg="modSp">
        <pc:chgData name="" userId="" providerId="" clId="Web-{6B419427-DB8F-4FB7-909C-6A82DE51E080}" dt="2019-06-13T02:23:46.577" v="25" actId="20577"/>
        <pc:sldMkLst>
          <pc:docMk/>
          <pc:sldMk cId="418545473" sldId="435"/>
        </pc:sldMkLst>
        <pc:spChg chg="mod">
          <ac:chgData name="" userId="" providerId="" clId="Web-{6B419427-DB8F-4FB7-909C-6A82DE51E080}" dt="2019-06-13T02:23:46.577" v="25" actId="20577"/>
          <ac:spMkLst>
            <pc:docMk/>
            <pc:sldMk cId="418545473" sldId="435"/>
            <ac:spMk id="4" creationId="{00000000-0000-0000-0000-000000000000}"/>
          </ac:spMkLst>
        </pc:spChg>
      </pc:sldChg>
      <pc:sldChg chg="modSp">
        <pc:chgData name="" userId="" providerId="" clId="Web-{6B419427-DB8F-4FB7-909C-6A82DE51E080}" dt="2019-06-13T02:23:51.093" v="31" actId="20577"/>
        <pc:sldMkLst>
          <pc:docMk/>
          <pc:sldMk cId="1484820786" sldId="436"/>
        </pc:sldMkLst>
        <pc:spChg chg="mod">
          <ac:chgData name="" userId="" providerId="" clId="Web-{6B419427-DB8F-4FB7-909C-6A82DE51E080}" dt="2019-06-13T02:23:51.093" v="31" actId="20577"/>
          <ac:spMkLst>
            <pc:docMk/>
            <pc:sldMk cId="1484820786" sldId="436"/>
            <ac:spMk id="5" creationId="{00000000-0000-0000-0000-000000000000}"/>
          </ac:spMkLst>
        </pc:spChg>
      </pc:sldChg>
      <pc:sldChg chg="modSp">
        <pc:chgData name="" userId="" providerId="" clId="Web-{6B419427-DB8F-4FB7-909C-6A82DE51E080}" dt="2019-06-13T02:24:01.718" v="38" actId="20577"/>
        <pc:sldMkLst>
          <pc:docMk/>
          <pc:sldMk cId="312664095" sldId="441"/>
        </pc:sldMkLst>
        <pc:spChg chg="mod">
          <ac:chgData name="" userId="" providerId="" clId="Web-{6B419427-DB8F-4FB7-909C-6A82DE51E080}" dt="2019-06-13T02:24:01.718" v="38" actId="20577"/>
          <ac:spMkLst>
            <pc:docMk/>
            <pc:sldMk cId="312664095" sldId="441"/>
            <ac:spMk id="4" creationId="{00000000-0000-0000-0000-000000000000}"/>
          </ac:spMkLst>
        </pc:spChg>
      </pc:sldChg>
      <pc:sldChg chg="modSp">
        <pc:chgData name="" userId="" providerId="" clId="Web-{6B419427-DB8F-4FB7-909C-6A82DE51E080}" dt="2019-06-13T02:28:28.953" v="200" actId="1076"/>
        <pc:sldMkLst>
          <pc:docMk/>
          <pc:sldMk cId="448764880" sldId="455"/>
        </pc:sldMkLst>
        <pc:spChg chg="mod">
          <ac:chgData name="" userId="" providerId="" clId="Web-{6B419427-DB8F-4FB7-909C-6A82DE51E080}" dt="2019-06-13T02:28:28.953" v="200" actId="1076"/>
          <ac:spMkLst>
            <pc:docMk/>
            <pc:sldMk cId="448764880" sldId="455"/>
            <ac:spMk id="6" creationId="{CEBE3380-BCAA-4BD5-953E-0466A02A7DE9}"/>
          </ac:spMkLst>
        </pc:spChg>
      </pc:sldChg>
    </pc:docChg>
  </pc:docChgLst>
  <pc:docChgLst>
    <pc:chgData clId="Web-{D08B8C0E-A8E5-402E-BCCA-52FF45D3772B}"/>
    <pc:docChg chg="modSld">
      <pc:chgData name="" userId="" providerId="" clId="Web-{D08B8C0E-A8E5-402E-BCCA-52FF45D3772B}" dt="2019-06-14T08:41:57.747" v="89" actId="20577"/>
      <pc:docMkLst>
        <pc:docMk/>
      </pc:docMkLst>
      <pc:sldChg chg="modSp">
        <pc:chgData name="" userId="" providerId="" clId="Web-{D08B8C0E-A8E5-402E-BCCA-52FF45D3772B}" dt="2019-06-14T08:38:27.386" v="14" actId="14100"/>
        <pc:sldMkLst>
          <pc:docMk/>
          <pc:sldMk cId="1207579033" sldId="269"/>
        </pc:sldMkLst>
        <pc:spChg chg="mod">
          <ac:chgData name="" userId="" providerId="" clId="Web-{D08B8C0E-A8E5-402E-BCCA-52FF45D3772B}" dt="2019-06-14T08:38:27.386" v="14" actId="14100"/>
          <ac:spMkLst>
            <pc:docMk/>
            <pc:sldMk cId="1207579033" sldId="269"/>
            <ac:spMk id="4" creationId="{62804EEA-A0B7-41F6-8F0C-4D5E578FE9F5}"/>
          </ac:spMkLst>
        </pc:spChg>
      </pc:sldChg>
      <pc:sldChg chg="modSp">
        <pc:chgData name="" userId="" providerId="" clId="Web-{D08B8C0E-A8E5-402E-BCCA-52FF45D3772B}" dt="2019-06-14T08:38:21.246" v="8" actId="20577"/>
        <pc:sldMkLst>
          <pc:docMk/>
          <pc:sldMk cId="382446325" sldId="280"/>
        </pc:sldMkLst>
        <pc:spChg chg="mod">
          <ac:chgData name="" userId="" providerId="" clId="Web-{D08B8C0E-A8E5-402E-BCCA-52FF45D3772B}" dt="2019-06-14T08:38:21.246" v="8" actId="20577"/>
          <ac:spMkLst>
            <pc:docMk/>
            <pc:sldMk cId="382446325" sldId="280"/>
            <ac:spMk id="6" creationId="{6AB52436-B482-45E0-930F-6F7C39418BB7}"/>
          </ac:spMkLst>
        </pc:spChg>
      </pc:sldChg>
      <pc:sldChg chg="modSp">
        <pc:chgData name="" userId="" providerId="" clId="Web-{D08B8C0E-A8E5-402E-BCCA-52FF45D3772B}" dt="2019-06-14T08:38:15.620" v="7" actId="14100"/>
        <pc:sldMkLst>
          <pc:docMk/>
          <pc:sldMk cId="2121049203" sldId="281"/>
        </pc:sldMkLst>
        <pc:spChg chg="mod">
          <ac:chgData name="" userId="" providerId="" clId="Web-{D08B8C0E-A8E5-402E-BCCA-52FF45D3772B}" dt="2019-06-14T08:38:15.620" v="7" actId="14100"/>
          <ac:spMkLst>
            <pc:docMk/>
            <pc:sldMk cId="2121049203" sldId="281"/>
            <ac:spMk id="7" creationId="{A5CE9694-B326-4195-B9C8-C6AD080DEE75}"/>
          </ac:spMkLst>
        </pc:spChg>
      </pc:sldChg>
      <pc:sldChg chg="modSp">
        <pc:chgData name="" userId="" providerId="" clId="Web-{D08B8C0E-A8E5-402E-BCCA-52FF45D3772B}" dt="2019-06-14T08:38:52.980" v="15" actId="20577"/>
        <pc:sldMkLst>
          <pc:docMk/>
          <pc:sldMk cId="1038816543" sldId="282"/>
        </pc:sldMkLst>
        <pc:spChg chg="mod">
          <ac:chgData name="" userId="" providerId="" clId="Web-{D08B8C0E-A8E5-402E-BCCA-52FF45D3772B}" dt="2019-06-14T08:38:52.980" v="15" actId="20577"/>
          <ac:spMkLst>
            <pc:docMk/>
            <pc:sldMk cId="1038816543" sldId="282"/>
            <ac:spMk id="6" creationId="{16D806C6-B89D-4717-853B-35DC03A9B4C8}"/>
          </ac:spMkLst>
        </pc:spChg>
      </pc:sldChg>
      <pc:sldChg chg="modSp">
        <pc:chgData name="" userId="" providerId="" clId="Web-{D08B8C0E-A8E5-402E-BCCA-52FF45D3772B}" dt="2019-06-14T08:39:11.309" v="21" actId="14100"/>
        <pc:sldMkLst>
          <pc:docMk/>
          <pc:sldMk cId="126371868" sldId="291"/>
        </pc:sldMkLst>
        <pc:spChg chg="mod">
          <ac:chgData name="" userId="" providerId="" clId="Web-{D08B8C0E-A8E5-402E-BCCA-52FF45D3772B}" dt="2019-06-14T08:39:11.309" v="21" actId="14100"/>
          <ac:spMkLst>
            <pc:docMk/>
            <pc:sldMk cId="126371868" sldId="291"/>
            <ac:spMk id="6" creationId="{EE096E6A-0FCA-4418-AA8F-E12013047FCB}"/>
          </ac:spMkLst>
        </pc:spChg>
      </pc:sldChg>
      <pc:sldChg chg="modSp">
        <pc:chgData name="" userId="" providerId="" clId="Web-{D08B8C0E-A8E5-402E-BCCA-52FF45D3772B}" dt="2019-06-14T08:39:21.808" v="25" actId="1076"/>
        <pc:sldMkLst>
          <pc:docMk/>
          <pc:sldMk cId="65214140" sldId="292"/>
        </pc:sldMkLst>
        <pc:spChg chg="mod">
          <ac:chgData name="" userId="" providerId="" clId="Web-{D08B8C0E-A8E5-402E-BCCA-52FF45D3772B}" dt="2019-06-14T08:39:21.808" v="25" actId="1076"/>
          <ac:spMkLst>
            <pc:docMk/>
            <pc:sldMk cId="65214140" sldId="292"/>
            <ac:spMk id="6" creationId="{D9C7E8FF-0010-43FE-BBF9-F9CD17324660}"/>
          </ac:spMkLst>
        </pc:spChg>
      </pc:sldChg>
      <pc:sldChg chg="modSp">
        <pc:chgData name="" userId="" providerId="" clId="Web-{D08B8C0E-A8E5-402E-BCCA-52FF45D3772B}" dt="2019-06-14T08:39:59.387" v="41" actId="1076"/>
        <pc:sldMkLst>
          <pc:docMk/>
          <pc:sldMk cId="1369483973" sldId="295"/>
        </pc:sldMkLst>
        <pc:spChg chg="mod">
          <ac:chgData name="" userId="" providerId="" clId="Web-{D08B8C0E-A8E5-402E-BCCA-52FF45D3772B}" dt="2019-06-14T08:39:59.387" v="41" actId="1076"/>
          <ac:spMkLst>
            <pc:docMk/>
            <pc:sldMk cId="1369483973" sldId="295"/>
            <ac:spMk id="4" creationId="{04344381-6AEF-41CD-B6F7-FFBA1A2B44F8}"/>
          </ac:spMkLst>
        </pc:spChg>
      </pc:sldChg>
      <pc:sldChg chg="modSp">
        <pc:chgData name="" userId="" providerId="" clId="Web-{D08B8C0E-A8E5-402E-BCCA-52FF45D3772B}" dt="2019-06-14T08:39:46.309" v="36" actId="1076"/>
        <pc:sldMkLst>
          <pc:docMk/>
          <pc:sldMk cId="1329898935" sldId="296"/>
        </pc:sldMkLst>
        <pc:spChg chg="mod">
          <ac:chgData name="" userId="" providerId="" clId="Web-{D08B8C0E-A8E5-402E-BCCA-52FF45D3772B}" dt="2019-06-14T08:39:46.309" v="36" actId="1076"/>
          <ac:spMkLst>
            <pc:docMk/>
            <pc:sldMk cId="1329898935" sldId="296"/>
            <ac:spMk id="6" creationId="{947FEE95-F978-4F1E-8FE4-A6E44D658D18}"/>
          </ac:spMkLst>
        </pc:spChg>
      </pc:sldChg>
      <pc:sldChg chg="modSp">
        <pc:chgData name="" userId="" providerId="" clId="Web-{D08B8C0E-A8E5-402E-BCCA-52FF45D3772B}" dt="2019-06-14T08:40:09.543" v="45" actId="1076"/>
        <pc:sldMkLst>
          <pc:docMk/>
          <pc:sldMk cId="142109068" sldId="298"/>
        </pc:sldMkLst>
        <pc:spChg chg="mod">
          <ac:chgData name="" userId="" providerId="" clId="Web-{D08B8C0E-A8E5-402E-BCCA-52FF45D3772B}" dt="2019-06-14T08:40:09.543" v="45" actId="1076"/>
          <ac:spMkLst>
            <pc:docMk/>
            <pc:sldMk cId="142109068" sldId="298"/>
            <ac:spMk id="8" creationId="{F69910AA-2CAB-4766-AD5D-F2C3FA4865D6}"/>
          </ac:spMkLst>
        </pc:spChg>
      </pc:sldChg>
      <pc:sldChg chg="modSp">
        <pc:chgData name="" userId="" providerId="" clId="Web-{D08B8C0E-A8E5-402E-BCCA-52FF45D3772B}" dt="2019-06-14T08:40:22.637" v="50" actId="1076"/>
        <pc:sldMkLst>
          <pc:docMk/>
          <pc:sldMk cId="1511453483" sldId="299"/>
        </pc:sldMkLst>
        <pc:spChg chg="mod">
          <ac:chgData name="" userId="" providerId="" clId="Web-{D08B8C0E-A8E5-402E-BCCA-52FF45D3772B}" dt="2019-06-14T08:40:22.637" v="50" actId="1076"/>
          <ac:spMkLst>
            <pc:docMk/>
            <pc:sldMk cId="1511453483" sldId="299"/>
            <ac:spMk id="5" creationId="{5138BDE0-0506-449A-AB94-E37D671E44A1}"/>
          </ac:spMkLst>
        </pc:spChg>
      </pc:sldChg>
      <pc:sldChg chg="modSp">
        <pc:chgData name="" userId="" providerId="" clId="Web-{D08B8C0E-A8E5-402E-BCCA-52FF45D3772B}" dt="2019-06-14T08:40:33.981" v="54" actId="1076"/>
        <pc:sldMkLst>
          <pc:docMk/>
          <pc:sldMk cId="1630932981" sldId="301"/>
        </pc:sldMkLst>
        <pc:spChg chg="mod">
          <ac:chgData name="" userId="" providerId="" clId="Web-{D08B8C0E-A8E5-402E-BCCA-52FF45D3772B}" dt="2019-06-14T08:40:33.981" v="54" actId="1076"/>
          <ac:spMkLst>
            <pc:docMk/>
            <pc:sldMk cId="1630932981" sldId="301"/>
            <ac:spMk id="3" creationId="{609B248E-F6D5-48BC-B14B-A61A2D049DE3}"/>
          </ac:spMkLst>
        </pc:spChg>
      </pc:sldChg>
      <pc:sldChg chg="modSp">
        <pc:chgData name="" userId="" providerId="" clId="Web-{D08B8C0E-A8E5-402E-BCCA-52FF45D3772B}" dt="2019-06-14T08:40:54.637" v="59" actId="1076"/>
        <pc:sldMkLst>
          <pc:docMk/>
          <pc:sldMk cId="1529888393" sldId="302"/>
        </pc:sldMkLst>
        <pc:spChg chg="mod">
          <ac:chgData name="" userId="" providerId="" clId="Web-{D08B8C0E-A8E5-402E-BCCA-52FF45D3772B}" dt="2019-06-14T08:40:54.637" v="59" actId="1076"/>
          <ac:spMkLst>
            <pc:docMk/>
            <pc:sldMk cId="1529888393" sldId="302"/>
            <ac:spMk id="6" creationId="{AE671556-BBBB-4F6A-BC5D-7B6D1A719D4B}"/>
          </ac:spMkLst>
        </pc:spChg>
      </pc:sldChg>
      <pc:sldChg chg="modSp">
        <pc:chgData name="" userId="" providerId="" clId="Web-{D08B8C0E-A8E5-402E-BCCA-52FF45D3772B}" dt="2019-06-14T08:41:05.450" v="64" actId="20577"/>
        <pc:sldMkLst>
          <pc:docMk/>
          <pc:sldMk cId="1457243398" sldId="303"/>
        </pc:sldMkLst>
        <pc:spChg chg="mod">
          <ac:chgData name="" userId="" providerId="" clId="Web-{D08B8C0E-A8E5-402E-BCCA-52FF45D3772B}" dt="2019-06-14T08:41:05.450" v="64" actId="20577"/>
          <ac:spMkLst>
            <pc:docMk/>
            <pc:sldMk cId="1457243398" sldId="303"/>
            <ac:spMk id="4" creationId="{CCC9585D-E5AD-4784-B2E3-8DF5CB15E21B}"/>
          </ac:spMkLst>
        </pc:spChg>
      </pc:sldChg>
      <pc:sldChg chg="modSp">
        <pc:chgData name="" userId="" providerId="" clId="Web-{D08B8C0E-A8E5-402E-BCCA-52FF45D3772B}" dt="2019-06-14T08:41:16.481" v="71" actId="20577"/>
        <pc:sldMkLst>
          <pc:docMk/>
          <pc:sldMk cId="1020209259" sldId="304"/>
        </pc:sldMkLst>
        <pc:spChg chg="mod">
          <ac:chgData name="" userId="" providerId="" clId="Web-{D08B8C0E-A8E5-402E-BCCA-52FF45D3772B}" dt="2019-06-14T08:41:16.481" v="71" actId="20577"/>
          <ac:spMkLst>
            <pc:docMk/>
            <pc:sldMk cId="1020209259" sldId="304"/>
            <ac:spMk id="4" creationId="{3CD9CCCF-CF92-46A7-B099-16FDA915AC23}"/>
          </ac:spMkLst>
        </pc:spChg>
      </pc:sldChg>
      <pc:sldChg chg="modSp">
        <pc:chgData name="" userId="" providerId="" clId="Web-{D08B8C0E-A8E5-402E-BCCA-52FF45D3772B}" dt="2019-06-14T08:41:12.590" v="70" actId="14100"/>
        <pc:sldMkLst>
          <pc:docMk/>
          <pc:sldMk cId="1831913292" sldId="305"/>
        </pc:sldMkLst>
        <pc:spChg chg="mod">
          <ac:chgData name="" userId="" providerId="" clId="Web-{D08B8C0E-A8E5-402E-BCCA-52FF45D3772B}" dt="2019-06-14T08:41:12.590" v="70" actId="14100"/>
          <ac:spMkLst>
            <pc:docMk/>
            <pc:sldMk cId="1831913292" sldId="305"/>
            <ac:spMk id="4" creationId="{DB8A2F64-18A4-4462-B803-B1D85C05704C}"/>
          </ac:spMkLst>
        </pc:spChg>
      </pc:sldChg>
      <pc:sldChg chg="modSp">
        <pc:chgData name="" userId="" providerId="" clId="Web-{D08B8C0E-A8E5-402E-BCCA-52FF45D3772B}" dt="2019-06-14T08:41:21.059" v="74" actId="20577"/>
        <pc:sldMkLst>
          <pc:docMk/>
          <pc:sldMk cId="1043482949" sldId="306"/>
        </pc:sldMkLst>
        <pc:spChg chg="mod">
          <ac:chgData name="" userId="" providerId="" clId="Web-{D08B8C0E-A8E5-402E-BCCA-52FF45D3772B}" dt="2019-06-14T08:41:21.059" v="74" actId="20577"/>
          <ac:spMkLst>
            <pc:docMk/>
            <pc:sldMk cId="1043482949" sldId="306"/>
            <ac:spMk id="4" creationId="{F674418E-0EDA-4A78-9CD2-93BE34609341}"/>
          </ac:spMkLst>
        </pc:spChg>
      </pc:sldChg>
      <pc:sldChg chg="modSp">
        <pc:chgData name="" userId="" providerId="" clId="Web-{D08B8C0E-A8E5-402E-BCCA-52FF45D3772B}" dt="2019-06-14T08:41:46.606" v="84" actId="20577"/>
        <pc:sldMkLst>
          <pc:docMk/>
          <pc:sldMk cId="933798964" sldId="324"/>
        </pc:sldMkLst>
        <pc:spChg chg="mod">
          <ac:chgData name="" userId="" providerId="" clId="Web-{D08B8C0E-A8E5-402E-BCCA-52FF45D3772B}" dt="2019-06-14T08:41:46.606" v="84" actId="20577"/>
          <ac:spMkLst>
            <pc:docMk/>
            <pc:sldMk cId="933798964" sldId="324"/>
            <ac:spMk id="6" creationId="{78690DB6-79FE-400D-815F-2D043B67C3C9}"/>
          </ac:spMkLst>
        </pc:spChg>
      </pc:sldChg>
      <pc:sldChg chg="modSp">
        <pc:chgData name="" userId="" providerId="" clId="Web-{D08B8C0E-A8E5-402E-BCCA-52FF45D3772B}" dt="2019-06-14T08:41:53.591" v="87" actId="20577"/>
        <pc:sldMkLst>
          <pc:docMk/>
          <pc:sldMk cId="1205777098" sldId="327"/>
        </pc:sldMkLst>
        <pc:spChg chg="mod">
          <ac:chgData name="" userId="" providerId="" clId="Web-{D08B8C0E-A8E5-402E-BCCA-52FF45D3772B}" dt="2019-06-14T08:41:53.591" v="87" actId="20577"/>
          <ac:spMkLst>
            <pc:docMk/>
            <pc:sldMk cId="1205777098" sldId="327"/>
            <ac:spMk id="4" creationId="{2B2F482F-F3CC-432A-AE8E-C81189F6DB0E}"/>
          </ac:spMkLst>
        </pc:spChg>
      </pc:sldChg>
      <pc:sldChg chg="modSp">
        <pc:chgData name="" userId="" providerId="" clId="Web-{D08B8C0E-A8E5-402E-BCCA-52FF45D3772B}" dt="2019-06-14T08:39:29.558" v="29" actId="1076"/>
        <pc:sldMkLst>
          <pc:docMk/>
          <pc:sldMk cId="1156152620" sldId="338"/>
        </pc:sldMkLst>
        <pc:spChg chg="mod">
          <ac:chgData name="" userId="" providerId="" clId="Web-{D08B8C0E-A8E5-402E-BCCA-52FF45D3772B}" dt="2019-06-14T08:39:29.558" v="29" actId="1076"/>
          <ac:spMkLst>
            <pc:docMk/>
            <pc:sldMk cId="1156152620" sldId="338"/>
            <ac:spMk id="4" creationId="{B84CDB8F-D76A-4EA2-8628-61EFFE1DCC02}"/>
          </ac:spMkLst>
        </pc:spChg>
      </pc:sldChg>
      <pc:sldChg chg="modSp">
        <pc:chgData name="" userId="" providerId="" clId="Web-{D08B8C0E-A8E5-402E-BCCA-52FF45D3772B}" dt="2019-06-14T08:40:59.762" v="63" actId="1076"/>
        <pc:sldMkLst>
          <pc:docMk/>
          <pc:sldMk cId="871064583" sldId="340"/>
        </pc:sldMkLst>
        <pc:spChg chg="mod">
          <ac:chgData name="" userId="" providerId="" clId="Web-{D08B8C0E-A8E5-402E-BCCA-52FF45D3772B}" dt="2019-06-14T08:40:59.762" v="63" actId="1076"/>
          <ac:spMkLst>
            <pc:docMk/>
            <pc:sldMk cId="871064583" sldId="340"/>
            <ac:spMk id="4" creationId="{88285B9B-EE20-4C7C-8E46-5F4063A14602}"/>
          </ac:spMkLst>
        </pc:spChg>
      </pc:sldChg>
      <pc:sldChg chg="modSp">
        <pc:chgData name="" userId="" providerId="" clId="Web-{D08B8C0E-A8E5-402E-BCCA-52FF45D3772B}" dt="2019-06-14T08:41:36.591" v="83" actId="1076"/>
        <pc:sldMkLst>
          <pc:docMk/>
          <pc:sldMk cId="619752736" sldId="366"/>
        </pc:sldMkLst>
        <pc:spChg chg="mod">
          <ac:chgData name="" userId="" providerId="" clId="Web-{D08B8C0E-A8E5-402E-BCCA-52FF45D3772B}" dt="2019-06-14T08:41:36.591" v="83" actId="1076"/>
          <ac:spMkLst>
            <pc:docMk/>
            <pc:sldMk cId="619752736" sldId="366"/>
            <ac:spMk id="8" creationId="{466573C7-87B3-4FA2-B477-E66E1BB86DD4}"/>
          </ac:spMkLst>
        </pc:spChg>
      </pc:sldChg>
      <pc:sldChg chg="modSp">
        <pc:chgData name="" userId="" providerId="" clId="Web-{D08B8C0E-A8E5-402E-BCCA-52FF45D3772B}" dt="2019-06-14T08:37:11.823" v="2" actId="20577"/>
        <pc:sldMkLst>
          <pc:docMk/>
          <pc:sldMk cId="418545473" sldId="435"/>
        </pc:sldMkLst>
        <pc:spChg chg="mod">
          <ac:chgData name="" userId="" providerId="" clId="Web-{D08B8C0E-A8E5-402E-BCCA-52FF45D3772B}" dt="2019-06-14T08:37:11.823" v="2" actId="20577"/>
          <ac:spMkLst>
            <pc:docMk/>
            <pc:sldMk cId="418545473" sldId="435"/>
            <ac:spMk id="4" creationId="{00000000-0000-0000-0000-000000000000}"/>
          </ac:spMkLst>
        </pc:spChg>
      </pc:sldChg>
      <pc:sldChg chg="modSp">
        <pc:chgData name="" userId="" providerId="" clId="Web-{D08B8C0E-A8E5-402E-BCCA-52FF45D3772B}" dt="2019-06-14T08:39:36.684" v="32" actId="1076"/>
        <pc:sldMkLst>
          <pc:docMk/>
          <pc:sldMk cId="448764880" sldId="455"/>
        </pc:sldMkLst>
        <pc:spChg chg="mod">
          <ac:chgData name="" userId="" providerId="" clId="Web-{D08B8C0E-A8E5-402E-BCCA-52FF45D3772B}" dt="2019-06-14T08:39:36.684" v="32" actId="1076"/>
          <ac:spMkLst>
            <pc:docMk/>
            <pc:sldMk cId="448764880" sldId="455"/>
            <ac:spMk id="6" creationId="{CEBE3380-BCAA-4BD5-953E-0466A02A7DE9}"/>
          </ac:spMkLst>
        </pc:spChg>
      </pc:sldChg>
    </pc:docChg>
  </pc:docChgLst>
  <pc:docChgLst>
    <pc:chgData clId="Web-{95C9A84D-D37D-4D06-BB44-A4C3B2C0494D}"/>
    <pc:docChg chg="modSld">
      <pc:chgData name="" userId="" providerId="" clId="Web-{95C9A84D-D37D-4D06-BB44-A4C3B2C0494D}" dt="2019-06-14T01:37:19.338" v="37"/>
      <pc:docMkLst>
        <pc:docMk/>
      </pc:docMkLst>
      <pc:sldChg chg="modSp">
        <pc:chgData name="" userId="" providerId="" clId="Web-{95C9A84D-D37D-4D06-BB44-A4C3B2C0494D}" dt="2019-06-14T01:36:18.181" v="23" actId="20577"/>
        <pc:sldMkLst>
          <pc:docMk/>
          <pc:sldMk cId="1550519855" sldId="285"/>
        </pc:sldMkLst>
        <pc:spChg chg="mod">
          <ac:chgData name="" userId="" providerId="" clId="Web-{95C9A84D-D37D-4D06-BB44-A4C3B2C0494D}" dt="2019-06-14T01:35:36.650" v="11" actId="20577"/>
          <ac:spMkLst>
            <pc:docMk/>
            <pc:sldMk cId="1550519855" sldId="285"/>
            <ac:spMk id="3" creationId="{00000000-0000-0000-0000-000000000000}"/>
          </ac:spMkLst>
        </pc:spChg>
        <pc:spChg chg="mod">
          <ac:chgData name="" userId="" providerId="" clId="Web-{95C9A84D-D37D-4D06-BB44-A4C3B2C0494D}" dt="2019-06-14T01:36:18.181" v="23" actId="20577"/>
          <ac:spMkLst>
            <pc:docMk/>
            <pc:sldMk cId="1550519855" sldId="285"/>
            <ac:spMk id="4" creationId="{1A6CCAA7-1C8F-487C-834F-3086A45D19F4}"/>
          </ac:spMkLst>
        </pc:spChg>
      </pc:sldChg>
      <pc:sldChg chg="addSp delSp">
        <pc:chgData name="" userId="" providerId="" clId="Web-{95C9A84D-D37D-4D06-BB44-A4C3B2C0494D}" dt="2019-06-14T01:37:04.947" v="34"/>
        <pc:sldMkLst>
          <pc:docMk/>
          <pc:sldMk cId="534764600" sldId="286"/>
        </pc:sldMkLst>
        <pc:spChg chg="del">
          <ac:chgData name="" userId="" providerId="" clId="Web-{95C9A84D-D37D-4D06-BB44-A4C3B2C0494D}" dt="2019-06-14T01:36:50.400" v="31"/>
          <ac:spMkLst>
            <pc:docMk/>
            <pc:sldMk cId="534764600" sldId="286"/>
            <ac:spMk id="4" creationId="{5217B97F-ADCE-4CB8-B31C-A79D00A90685}"/>
          </ac:spMkLst>
        </pc:spChg>
        <pc:spChg chg="add">
          <ac:chgData name="" userId="" providerId="" clId="Web-{95C9A84D-D37D-4D06-BB44-A4C3B2C0494D}" dt="2019-06-14T01:37:01.728" v="33"/>
          <ac:spMkLst>
            <pc:docMk/>
            <pc:sldMk cId="534764600" sldId="286"/>
            <ac:spMk id="5" creationId="{580625C9-3D4B-49AB-AA6A-AFC0D35AC14D}"/>
          </ac:spMkLst>
        </pc:spChg>
        <pc:spChg chg="add del">
          <ac:chgData name="" userId="" providerId="" clId="Web-{95C9A84D-D37D-4D06-BB44-A4C3B2C0494D}" dt="2019-06-14T01:37:04.947" v="34"/>
          <ac:spMkLst>
            <pc:docMk/>
            <pc:sldMk cId="534764600" sldId="286"/>
            <ac:spMk id="7" creationId="{D27DB83C-BD9C-4DCA-B090-C5FF939F0C8B}"/>
          </ac:spMkLst>
        </pc:spChg>
      </pc:sldChg>
      <pc:sldChg chg="addSp delSp">
        <pc:chgData name="" userId="" providerId="" clId="Web-{95C9A84D-D37D-4D06-BB44-A4C3B2C0494D}" dt="2019-06-14T01:37:19.338" v="37"/>
        <pc:sldMkLst>
          <pc:docMk/>
          <pc:sldMk cId="1525824583" sldId="287"/>
        </pc:sldMkLst>
        <pc:spChg chg="add del">
          <ac:chgData name="" userId="" providerId="" clId="Web-{95C9A84D-D37D-4D06-BB44-A4C3B2C0494D}" dt="2019-06-14T01:37:13.869" v="36"/>
          <ac:spMkLst>
            <pc:docMk/>
            <pc:sldMk cId="1525824583" sldId="287"/>
            <ac:spMk id="4" creationId="{E0131FD5-4C34-4EEC-9122-83E7683032F3}"/>
          </ac:spMkLst>
        </pc:spChg>
        <pc:spChg chg="add">
          <ac:chgData name="" userId="" providerId="" clId="Web-{95C9A84D-D37D-4D06-BB44-A4C3B2C0494D}" dt="2019-06-14T01:37:19.338" v="37"/>
          <ac:spMkLst>
            <pc:docMk/>
            <pc:sldMk cId="1525824583" sldId="287"/>
            <ac:spMk id="6" creationId="{FB4B7854-29C4-4262-9C9A-D61D39A9B595}"/>
          </ac:spMkLst>
        </pc:spChg>
      </pc:sldChg>
      <pc:sldChg chg="addSp delSp modSp">
        <pc:chgData name="" userId="" providerId="" clId="Web-{95C9A84D-D37D-4D06-BB44-A4C3B2C0494D}" dt="2019-06-14T01:36:39.556" v="30"/>
        <pc:sldMkLst>
          <pc:docMk/>
          <pc:sldMk cId="230048875" sldId="337"/>
        </pc:sldMkLst>
        <pc:spChg chg="del mod">
          <ac:chgData name="" userId="" providerId="" clId="Web-{95C9A84D-D37D-4D06-BB44-A4C3B2C0494D}" dt="2019-06-14T01:36:30.619" v="29"/>
          <ac:spMkLst>
            <pc:docMk/>
            <pc:sldMk cId="230048875" sldId="337"/>
            <ac:spMk id="4" creationId="{3995BD65-29C8-432A-BA34-BA496AC4F442}"/>
          </ac:spMkLst>
        </pc:spChg>
        <pc:spChg chg="add">
          <ac:chgData name="" userId="" providerId="" clId="Web-{95C9A84D-D37D-4D06-BB44-A4C3B2C0494D}" dt="2019-06-14T01:36:39.556" v="30"/>
          <ac:spMkLst>
            <pc:docMk/>
            <pc:sldMk cId="230048875" sldId="337"/>
            <ac:spMk id="7" creationId="{29D327E7-BB3B-4CC1-8457-06CFC48B9C0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440E5F-3C32-C44A-BD8C-64C74DAA5DF3}" type="datetimeFigureOut">
              <a:rPr kumimoji="1" lang="zh-TW" altLang="en-US" smtClean="0"/>
              <a:t>2020/9/14</a:t>
            </a:fld>
            <a:endParaRPr kumimoji="1"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48F534-04C9-AC4A-AF9C-E4B380F015D3}" type="slidenum">
              <a:rPr kumimoji="1" lang="zh-TW" altLang="en-US" smtClean="0"/>
              <a:t>‹#›</a:t>
            </a:fld>
            <a:endParaRPr kumimoji="1" lang="zh-TW" altLang="en-US"/>
          </a:p>
        </p:txBody>
      </p:sp>
    </p:spTree>
    <p:extLst>
      <p:ext uri="{BB962C8B-B14F-4D97-AF65-F5344CB8AC3E}">
        <p14:creationId xmlns:p14="http://schemas.microsoft.com/office/powerpoint/2010/main" val="12430072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BAF365-4D8D-6C49-B6FA-9C1F090EDA06}" type="datetimeFigureOut">
              <a:rPr lang="en-US" smtClean="0"/>
              <a:t>9/14/20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34E09-5427-5C4B-8AF8-8E784C1B4628}" type="slidenum">
              <a:rPr lang="en-US" smtClean="0"/>
              <a:t>‹#›</a:t>
            </a:fld>
            <a:endParaRPr lang="en-US"/>
          </a:p>
        </p:txBody>
      </p:sp>
    </p:spTree>
    <p:extLst>
      <p:ext uri="{BB962C8B-B14F-4D97-AF65-F5344CB8AC3E}">
        <p14:creationId xmlns:p14="http://schemas.microsoft.com/office/powerpoint/2010/main" val="821288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9</a:t>
            </a:fld>
            <a:endParaRPr lang="en-US"/>
          </a:p>
        </p:txBody>
      </p:sp>
    </p:spTree>
    <p:extLst>
      <p:ext uri="{BB962C8B-B14F-4D97-AF65-F5344CB8AC3E}">
        <p14:creationId xmlns:p14="http://schemas.microsoft.com/office/powerpoint/2010/main" val="3856222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Can</a:t>
            </a:r>
            <a:r>
              <a:rPr kumimoji="1" lang="en-US" altLang="zh-TW" baseline="0" dirty="0"/>
              <a:t> someone tell me the difference between them?</a:t>
            </a:r>
            <a:endParaRPr kumimoji="1" lang="zh-TW" altLang="en-US" dirty="0"/>
          </a:p>
        </p:txBody>
      </p:sp>
      <p:sp>
        <p:nvSpPr>
          <p:cNvPr id="4" name="投影片編號版面配置區 3"/>
          <p:cNvSpPr>
            <a:spLocks noGrp="1"/>
          </p:cNvSpPr>
          <p:nvPr>
            <p:ph type="sldNum" sz="quarter" idx="10"/>
          </p:nvPr>
        </p:nvSpPr>
        <p:spPr/>
        <p:txBody>
          <a:bodyPr/>
          <a:lstStyle/>
          <a:p>
            <a:fld id="{59C3ED2A-5796-764F-AE55-2284182E808F}" type="slidenum">
              <a:rPr kumimoji="1" lang="zh-TW" altLang="en-US" smtClean="0"/>
              <a:t>20</a:t>
            </a:fld>
            <a:endParaRPr kumimoji="1" lang="zh-TW" altLang="en-US"/>
          </a:p>
        </p:txBody>
      </p:sp>
    </p:spTree>
    <p:extLst>
      <p:ext uri="{BB962C8B-B14F-4D97-AF65-F5344CB8AC3E}">
        <p14:creationId xmlns:p14="http://schemas.microsoft.com/office/powerpoint/2010/main" val="908332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i="1" dirty="0">
                <a:solidFill>
                  <a:schemeClr val="accent1"/>
                </a:solidFill>
              </a:rPr>
              <a:t>Central limit theorem</a:t>
            </a:r>
            <a:r>
              <a:rPr lang="en-US" altLang="zh-TW" dirty="0"/>
              <a:t> ?</a:t>
            </a:r>
            <a:endParaRPr kumimoji="1" lang="zh-TW" altLang="en-US" dirty="0"/>
          </a:p>
        </p:txBody>
      </p:sp>
      <p:sp>
        <p:nvSpPr>
          <p:cNvPr id="4" name="投影片編號版面配置區 3"/>
          <p:cNvSpPr>
            <a:spLocks noGrp="1"/>
          </p:cNvSpPr>
          <p:nvPr>
            <p:ph type="sldNum" sz="quarter" idx="10"/>
          </p:nvPr>
        </p:nvSpPr>
        <p:spPr/>
        <p:txBody>
          <a:bodyPr/>
          <a:lstStyle/>
          <a:p>
            <a:fld id="{59C3ED2A-5796-764F-AE55-2284182E808F}" type="slidenum">
              <a:rPr kumimoji="1" lang="zh-TW" altLang="en-US" smtClean="0"/>
              <a:t>22</a:t>
            </a:fld>
            <a:endParaRPr kumimoji="1" lang="zh-TW" altLang="en-US"/>
          </a:p>
        </p:txBody>
      </p:sp>
    </p:spTree>
    <p:extLst>
      <p:ext uri="{BB962C8B-B14F-4D97-AF65-F5344CB8AC3E}">
        <p14:creationId xmlns:p14="http://schemas.microsoft.com/office/powerpoint/2010/main" val="3036974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53</a:t>
            </a:fld>
            <a:endParaRPr lang="en-US"/>
          </a:p>
        </p:txBody>
      </p:sp>
    </p:spTree>
    <p:extLst>
      <p:ext uri="{BB962C8B-B14F-4D97-AF65-F5344CB8AC3E}">
        <p14:creationId xmlns:p14="http://schemas.microsoft.com/office/powerpoint/2010/main" val="4248802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84</a:t>
            </a:fld>
            <a:endParaRPr lang="en-US"/>
          </a:p>
        </p:txBody>
      </p:sp>
    </p:spTree>
    <p:extLst>
      <p:ext uri="{BB962C8B-B14F-4D97-AF65-F5344CB8AC3E}">
        <p14:creationId xmlns:p14="http://schemas.microsoft.com/office/powerpoint/2010/main" val="4100587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標題投影片">
    <p:bg>
      <p:bgPr>
        <a:gradFill>
          <a:gsLst>
            <a:gs pos="0">
              <a:schemeClr val="accent5">
                <a:lumMod val="75000"/>
              </a:schemeClr>
            </a:gs>
            <a:gs pos="100000">
              <a:schemeClr val="accent1">
                <a:lumMod val="50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28546A-D34C-B945-A6CB-40A39E2F63D8}"/>
              </a:ext>
            </a:extLst>
          </p:cNvPr>
          <p:cNvSpPr>
            <a:spLocks noGrp="1"/>
          </p:cNvSpPr>
          <p:nvPr>
            <p:ph type="ctrTitle"/>
          </p:nvPr>
        </p:nvSpPr>
        <p:spPr>
          <a:xfrm>
            <a:off x="1143000" y="1122363"/>
            <a:ext cx="6858000" cy="2387600"/>
          </a:xfrm>
        </p:spPr>
        <p:txBody>
          <a:bodyPr anchor="b"/>
          <a:lstStyle>
            <a:lvl1pPr algn="ctr">
              <a:defRPr sz="4500">
                <a:solidFill>
                  <a:schemeClr val="bg1"/>
                </a:solidFill>
              </a:defRPr>
            </a:lvl1pPr>
          </a:lstStyle>
          <a:p>
            <a:r>
              <a:rPr lang="zh-TW" altLang="en-US" dirty="0"/>
              <a:t>按一下以編輯母片標題樣式</a:t>
            </a:r>
            <a:endParaRPr lang="en-US" dirty="0"/>
          </a:p>
        </p:txBody>
      </p:sp>
      <p:sp>
        <p:nvSpPr>
          <p:cNvPr id="3" name="副標題 2">
            <a:extLst>
              <a:ext uri="{FF2B5EF4-FFF2-40B4-BE49-F238E27FC236}">
                <a16:creationId xmlns:a16="http://schemas.microsoft.com/office/drawing/2014/main" id="{02EC1CC5-89BF-2A4F-94A0-65005E1830E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EEFCF7DF-C4D5-C143-BE83-1512DEF4AB20}"/>
              </a:ext>
            </a:extLst>
          </p:cNvPr>
          <p:cNvSpPr>
            <a:spLocks noGrp="1"/>
          </p:cNvSpPr>
          <p:nvPr>
            <p:ph type="dt" sz="half" idx="10"/>
          </p:nvPr>
        </p:nvSpPr>
        <p:spPr/>
        <p:txBody>
          <a:bodyPr/>
          <a:lstStyle/>
          <a:p>
            <a:fld id="{1B6FF8FA-3424-4F49-8B38-895832CADF5C}" type="datetimeFigureOut">
              <a:rPr lang="en-US" smtClean="0"/>
              <a:t>9/14/20</a:t>
            </a:fld>
            <a:endParaRPr lang="en-US"/>
          </a:p>
        </p:txBody>
      </p:sp>
      <p:sp>
        <p:nvSpPr>
          <p:cNvPr id="5" name="頁尾版面配置區 4">
            <a:extLst>
              <a:ext uri="{FF2B5EF4-FFF2-40B4-BE49-F238E27FC236}">
                <a16:creationId xmlns:a16="http://schemas.microsoft.com/office/drawing/2014/main" id="{CDA72482-F973-A84D-8A97-575788A0BA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99F0712-2439-E341-980B-05EA400E2C48}"/>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8" name="群組 7">
            <a:extLst>
              <a:ext uri="{FF2B5EF4-FFF2-40B4-BE49-F238E27FC236}">
                <a16:creationId xmlns:a16="http://schemas.microsoft.com/office/drawing/2014/main" id="{9DB0B007-63A2-0849-B1A5-F27F32B4C05F}"/>
              </a:ext>
            </a:extLst>
          </p:cNvPr>
          <p:cNvGrpSpPr>
            <a:grpSpLocks noChangeAspect="1"/>
          </p:cNvGrpSpPr>
          <p:nvPr userDrawn="1"/>
        </p:nvGrpSpPr>
        <p:grpSpPr>
          <a:xfrm>
            <a:off x="189953" y="6477986"/>
            <a:ext cx="8713893" cy="283374"/>
            <a:chOff x="189953" y="266412"/>
            <a:chExt cx="9253893" cy="300939"/>
          </a:xfrm>
        </p:grpSpPr>
        <p:pic>
          <p:nvPicPr>
            <p:cNvPr id="9" name="圖片 8">
              <a:extLst>
                <a:ext uri="{FF2B5EF4-FFF2-40B4-BE49-F238E27FC236}">
                  <a16:creationId xmlns:a16="http://schemas.microsoft.com/office/drawing/2014/main" id="{8CA0BC6D-1E6B-B44C-BFB5-55B0BFD35B5C}"/>
                </a:ext>
              </a:extLst>
            </p:cNvPr>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6C000012-0A3F-504C-9148-EB03A250722B}"/>
                </a:ext>
              </a:extLst>
            </p:cNvPr>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2681040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C9DBAC-7D08-7A4E-AC6C-ED0FF8DF566C}"/>
              </a:ext>
            </a:extLst>
          </p:cNvPr>
          <p:cNvSpPr>
            <a:spLocks noGrp="1"/>
          </p:cNvSpPr>
          <p:nvPr>
            <p:ph type="title"/>
          </p:nvPr>
        </p:nvSpPr>
        <p:spPr>
          <a:xfrm>
            <a:off x="629841" y="457200"/>
            <a:ext cx="2949178" cy="1600200"/>
          </a:xfrm>
        </p:spPr>
        <p:txBody>
          <a:bodyPr anchor="b"/>
          <a:lstStyle>
            <a:lvl1pPr>
              <a:defRPr sz="24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35C8D69B-5343-0845-BAF0-4F9A35A30CD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文字版面配置區 3">
            <a:extLst>
              <a:ext uri="{FF2B5EF4-FFF2-40B4-BE49-F238E27FC236}">
                <a16:creationId xmlns:a16="http://schemas.microsoft.com/office/drawing/2014/main" id="{B494284F-DF8C-F54B-99DF-305F6D08F76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B5E6FBD6-0E98-2945-89B3-376C35EF4CEE}"/>
              </a:ext>
            </a:extLst>
          </p:cNvPr>
          <p:cNvSpPr>
            <a:spLocks noGrp="1"/>
          </p:cNvSpPr>
          <p:nvPr>
            <p:ph type="dt" sz="half" idx="10"/>
          </p:nvPr>
        </p:nvSpPr>
        <p:spPr/>
        <p:txBody>
          <a:bodyPr/>
          <a:lstStyle/>
          <a:p>
            <a:fld id="{1B6FF8FA-3424-4F49-8B38-895832CADF5C}" type="datetimeFigureOut">
              <a:rPr lang="en-US" smtClean="0"/>
              <a:t>9/14/20</a:t>
            </a:fld>
            <a:endParaRPr lang="en-US"/>
          </a:p>
        </p:txBody>
      </p:sp>
      <p:sp>
        <p:nvSpPr>
          <p:cNvPr id="6" name="頁尾版面配置區 5">
            <a:extLst>
              <a:ext uri="{FF2B5EF4-FFF2-40B4-BE49-F238E27FC236}">
                <a16:creationId xmlns:a16="http://schemas.microsoft.com/office/drawing/2014/main" id="{D8258F04-C2DD-F146-9F27-CCB1130002C6}"/>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600A99E-05A1-E547-8066-6CED69F52238}"/>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917812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D10C59-72F8-CC41-A7E1-208E34266F06}"/>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B8F0DF2E-FAC8-9645-8E20-4AEFB9C7C1D6}"/>
              </a:ext>
            </a:extLst>
          </p:cNvPr>
          <p:cNvSpPr>
            <a:spLocks noGrp="1"/>
          </p:cNvSpPr>
          <p:nvPr>
            <p:ph type="body" orient="vert" idx="1"/>
          </p:nvPr>
        </p:nvSpPr>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68FDA8FF-6DF5-9A4C-B7E1-BB3F565A512E}"/>
              </a:ext>
            </a:extLst>
          </p:cNvPr>
          <p:cNvSpPr>
            <a:spLocks noGrp="1"/>
          </p:cNvSpPr>
          <p:nvPr>
            <p:ph type="dt" sz="half" idx="10"/>
          </p:nvPr>
        </p:nvSpPr>
        <p:spPr/>
        <p:txBody>
          <a:bodyPr/>
          <a:lstStyle/>
          <a:p>
            <a:fld id="{1B6FF8FA-3424-4F49-8B38-895832CADF5C}" type="datetimeFigureOut">
              <a:rPr lang="en-US" smtClean="0"/>
              <a:t>9/14/20</a:t>
            </a:fld>
            <a:endParaRPr lang="en-US"/>
          </a:p>
        </p:txBody>
      </p:sp>
      <p:sp>
        <p:nvSpPr>
          <p:cNvPr id="5" name="頁尾版面配置區 4">
            <a:extLst>
              <a:ext uri="{FF2B5EF4-FFF2-40B4-BE49-F238E27FC236}">
                <a16:creationId xmlns:a16="http://schemas.microsoft.com/office/drawing/2014/main" id="{D1F05554-522D-7F4B-8D52-DE6C488C0F2A}"/>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DF49687-6383-5848-A385-64FC6A96652E}"/>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2622045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0CF6F88-F079-FA42-B319-6FC67C086F08}"/>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8724B613-2C07-1742-9181-596AB0E5CAF0}"/>
              </a:ext>
            </a:extLst>
          </p:cNvPr>
          <p:cNvSpPr>
            <a:spLocks noGrp="1"/>
          </p:cNvSpPr>
          <p:nvPr>
            <p:ph type="body" orient="vert" idx="1"/>
          </p:nvPr>
        </p:nvSpPr>
        <p:spPr>
          <a:xfrm>
            <a:off x="628650" y="365125"/>
            <a:ext cx="5800725" cy="5811838"/>
          </a:xfrm>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46E2F3DF-797D-4848-BADB-02D687E7EE3F}"/>
              </a:ext>
            </a:extLst>
          </p:cNvPr>
          <p:cNvSpPr>
            <a:spLocks noGrp="1"/>
          </p:cNvSpPr>
          <p:nvPr>
            <p:ph type="dt" sz="half" idx="10"/>
          </p:nvPr>
        </p:nvSpPr>
        <p:spPr/>
        <p:txBody>
          <a:bodyPr/>
          <a:lstStyle/>
          <a:p>
            <a:fld id="{1B6FF8FA-3424-4F49-8B38-895832CADF5C}" type="datetimeFigureOut">
              <a:rPr lang="en-US" smtClean="0"/>
              <a:t>9/14/20</a:t>
            </a:fld>
            <a:endParaRPr lang="en-US"/>
          </a:p>
        </p:txBody>
      </p:sp>
      <p:sp>
        <p:nvSpPr>
          <p:cNvPr id="5" name="頁尾版面配置區 4">
            <a:extLst>
              <a:ext uri="{FF2B5EF4-FFF2-40B4-BE49-F238E27FC236}">
                <a16:creationId xmlns:a16="http://schemas.microsoft.com/office/drawing/2014/main" id="{BD11951E-37A5-A54A-AC20-163575309044}"/>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9A9DFBC2-0EF7-8241-AD98-DFCED1430108}"/>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3510740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rgbClr val="6B412B"/>
            </a:gs>
            <a:gs pos="100000">
              <a:srgbClr val="412015"/>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6E3634-4C72-374B-A5C6-683B59FC0729}"/>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zh-TW" altLang="en-US" dirty="0"/>
              <a:t>按一下以編輯母片標題樣式</a:t>
            </a:r>
            <a:endParaRPr lang="en-US" dirty="0"/>
          </a:p>
        </p:txBody>
      </p:sp>
      <p:sp>
        <p:nvSpPr>
          <p:cNvPr id="3" name="副標題 2">
            <a:extLst>
              <a:ext uri="{FF2B5EF4-FFF2-40B4-BE49-F238E27FC236}">
                <a16:creationId xmlns:a16="http://schemas.microsoft.com/office/drawing/2014/main" id="{68277F37-4C65-3249-97B5-FE2425DCE5B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AD667ED1-1773-7641-AE58-74D047F27632}"/>
              </a:ext>
            </a:extLst>
          </p:cNvPr>
          <p:cNvSpPr>
            <a:spLocks noGrp="1"/>
          </p:cNvSpPr>
          <p:nvPr>
            <p:ph type="dt" sz="half" idx="10"/>
          </p:nvPr>
        </p:nvSpPr>
        <p:spPr/>
        <p:txBody>
          <a:bodyPr/>
          <a:lstStyle/>
          <a:p>
            <a:fld id="{D89324AC-2FDE-8443-BA4D-4CF6B5BD84CA}" type="datetimeFigureOut">
              <a:rPr lang="en-US" smtClean="0"/>
              <a:t>9/14/20</a:t>
            </a:fld>
            <a:endParaRPr lang="en-US"/>
          </a:p>
        </p:txBody>
      </p:sp>
      <p:sp>
        <p:nvSpPr>
          <p:cNvPr id="5" name="頁尾版面配置區 4">
            <a:extLst>
              <a:ext uri="{FF2B5EF4-FFF2-40B4-BE49-F238E27FC236}">
                <a16:creationId xmlns:a16="http://schemas.microsoft.com/office/drawing/2014/main" id="{CE3DDD0E-0F27-9B47-9E7D-5A80A4986FB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876FA92-AC84-5C47-A292-157F7F87BD3C}"/>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7" name="群組 6">
            <a:extLst>
              <a:ext uri="{FF2B5EF4-FFF2-40B4-BE49-F238E27FC236}">
                <a16:creationId xmlns:a16="http://schemas.microsoft.com/office/drawing/2014/main" id="{CCB0FD55-F9E6-E647-AC5E-7ACF4B51DD4C}"/>
              </a:ext>
            </a:extLst>
          </p:cNvPr>
          <p:cNvGrpSpPr>
            <a:grpSpLocks noChangeAspect="1"/>
          </p:cNvGrpSpPr>
          <p:nvPr userDrawn="1"/>
        </p:nvGrpSpPr>
        <p:grpSpPr>
          <a:xfrm>
            <a:off x="189953" y="6477986"/>
            <a:ext cx="8713893" cy="283374"/>
            <a:chOff x="189953" y="266412"/>
            <a:chExt cx="9253893" cy="300939"/>
          </a:xfrm>
        </p:grpSpPr>
        <p:pic>
          <p:nvPicPr>
            <p:cNvPr id="8" name="圖片 7">
              <a:extLst>
                <a:ext uri="{FF2B5EF4-FFF2-40B4-BE49-F238E27FC236}">
                  <a16:creationId xmlns:a16="http://schemas.microsoft.com/office/drawing/2014/main" id="{F4F1ED56-0265-644F-BF81-91860DD34893}"/>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a:off x="189953" y="266412"/>
              <a:ext cx="4557649" cy="300013"/>
            </a:xfrm>
            <a:prstGeom prst="rect">
              <a:avLst/>
            </a:prstGeom>
          </p:spPr>
        </p:pic>
        <p:pic>
          <p:nvPicPr>
            <p:cNvPr id="9" name="圖片 8">
              <a:extLst>
                <a:ext uri="{FF2B5EF4-FFF2-40B4-BE49-F238E27FC236}">
                  <a16:creationId xmlns:a16="http://schemas.microsoft.com/office/drawing/2014/main" id="{C9CFEC80-E27B-3342-B224-EDC632C62AAD}"/>
                </a:ext>
              </a:extLst>
            </p:cNvPr>
            <p:cNvPicPr>
              <a:picLocks noChangeAspect="1"/>
            </p:cNvPicPr>
            <p:nvPr/>
          </p:nvPicPr>
          <p:blipFill>
            <a:blip r:embed="rId2">
              <a:alphaModFix amt="31000"/>
              <a:duotone>
                <a:prstClr val="black"/>
                <a:srgbClr val="D9C3A5">
                  <a:tint val="50000"/>
                  <a:satMod val="180000"/>
                </a:srgbClr>
              </a:duotone>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1495368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B769AE-E774-7944-A41D-5FCE140F3049}"/>
              </a:ext>
            </a:extLst>
          </p:cNvPr>
          <p:cNvSpPr>
            <a:spLocks noGrp="1"/>
          </p:cNvSpPr>
          <p:nvPr>
            <p:ph type="title"/>
          </p:nvPr>
        </p:nvSpPr>
        <p:spPr/>
        <p:txBody>
          <a:bodyPr/>
          <a:lstStyle>
            <a:lvl1pPr>
              <a:defRPr>
                <a:solidFill>
                  <a:srgbClr val="6B412B"/>
                </a:solidFill>
              </a:defRPr>
            </a:lvl1pPr>
          </a:lstStyle>
          <a:p>
            <a:r>
              <a:rPr lang="zh-TW" altLang="en-US" dirty="0"/>
              <a:t>按一下以編輯母片標題樣式</a:t>
            </a:r>
            <a:endParaRPr lang="en-US" dirty="0"/>
          </a:p>
        </p:txBody>
      </p:sp>
      <p:sp>
        <p:nvSpPr>
          <p:cNvPr id="3" name="內容版面配置區 2">
            <a:extLst>
              <a:ext uri="{FF2B5EF4-FFF2-40B4-BE49-F238E27FC236}">
                <a16:creationId xmlns:a16="http://schemas.microsoft.com/office/drawing/2014/main" id="{79077A72-A408-3E41-85B7-6986311C8160}"/>
              </a:ext>
            </a:extLst>
          </p:cNvPr>
          <p:cNvSpPr>
            <a:spLocks noGrp="1"/>
          </p:cNvSpPr>
          <p:nvPr>
            <p:ph idx="1"/>
          </p:nvPr>
        </p:nvSpPr>
        <p:spPr/>
        <p:txBody>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9E0E30A6-E251-AA4D-85A6-E56F02CFA23A}"/>
              </a:ext>
            </a:extLst>
          </p:cNvPr>
          <p:cNvSpPr>
            <a:spLocks noGrp="1"/>
          </p:cNvSpPr>
          <p:nvPr>
            <p:ph type="dt" sz="half" idx="10"/>
          </p:nvPr>
        </p:nvSpPr>
        <p:spPr/>
        <p:txBody>
          <a:bodyPr/>
          <a:lstStyle/>
          <a:p>
            <a:fld id="{D89324AC-2FDE-8443-BA4D-4CF6B5BD84CA}" type="datetimeFigureOut">
              <a:rPr lang="en-US" smtClean="0"/>
              <a:t>9/14/20</a:t>
            </a:fld>
            <a:endParaRPr lang="en-US"/>
          </a:p>
        </p:txBody>
      </p:sp>
      <p:sp>
        <p:nvSpPr>
          <p:cNvPr id="5" name="頁尾版面配置區 4">
            <a:extLst>
              <a:ext uri="{FF2B5EF4-FFF2-40B4-BE49-F238E27FC236}">
                <a16:creationId xmlns:a16="http://schemas.microsoft.com/office/drawing/2014/main" id="{1955CB7A-B862-3044-A82A-7F04AA0BD906}"/>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82625391-12AF-5A49-8285-402F07411FAB}"/>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7" name="群組 6">
            <a:extLst>
              <a:ext uri="{FF2B5EF4-FFF2-40B4-BE49-F238E27FC236}">
                <a16:creationId xmlns:a16="http://schemas.microsoft.com/office/drawing/2014/main" id="{77F56C80-BA1E-E343-895D-27CFF1053AFB}"/>
              </a:ext>
            </a:extLst>
          </p:cNvPr>
          <p:cNvGrpSpPr/>
          <p:nvPr userDrawn="1"/>
        </p:nvGrpSpPr>
        <p:grpSpPr>
          <a:xfrm>
            <a:off x="0" y="6463188"/>
            <a:ext cx="9144000" cy="434156"/>
            <a:chOff x="0" y="6463188"/>
            <a:chExt cx="9144000" cy="434156"/>
          </a:xfrm>
        </p:grpSpPr>
        <p:sp>
          <p:nvSpPr>
            <p:cNvPr id="8" name="矩形 7">
              <a:extLst>
                <a:ext uri="{FF2B5EF4-FFF2-40B4-BE49-F238E27FC236}">
                  <a16:creationId xmlns:a16="http://schemas.microsoft.com/office/drawing/2014/main" id="{B1FB24A0-C81E-C34D-8803-4E76760F9F54}"/>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9" name="群組 8">
              <a:extLst>
                <a:ext uri="{FF2B5EF4-FFF2-40B4-BE49-F238E27FC236}">
                  <a16:creationId xmlns:a16="http://schemas.microsoft.com/office/drawing/2014/main" id="{97E0E2ED-A1EE-1E4D-9F9F-BA42AD32DB63}"/>
                </a:ext>
              </a:extLst>
            </p:cNvPr>
            <p:cNvGrpSpPr>
              <a:grpSpLocks noChangeAspect="1"/>
            </p:cNvGrpSpPr>
            <p:nvPr/>
          </p:nvGrpSpPr>
          <p:grpSpPr>
            <a:xfrm>
              <a:off x="110440" y="6573636"/>
              <a:ext cx="6642213" cy="215999"/>
              <a:chOff x="189953" y="266412"/>
              <a:chExt cx="9253893" cy="300939"/>
            </a:xfrm>
          </p:grpSpPr>
          <p:pic>
            <p:nvPicPr>
              <p:cNvPr id="12" name="圖片 11">
                <a:extLst>
                  <a:ext uri="{FF2B5EF4-FFF2-40B4-BE49-F238E27FC236}">
                    <a16:creationId xmlns:a16="http://schemas.microsoft.com/office/drawing/2014/main" id="{CA66890D-8352-DC42-A1E0-582196A46FDC}"/>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22F00D29-3971-3C46-970F-E79E172B67D7}"/>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0" name="圖片 9">
              <a:extLst>
                <a:ext uri="{FF2B5EF4-FFF2-40B4-BE49-F238E27FC236}">
                  <a16:creationId xmlns:a16="http://schemas.microsoft.com/office/drawing/2014/main" id="{823803EB-DD52-4A4D-8568-BF60F4FA7F09}"/>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1" name="直線接點 10">
              <a:extLst>
                <a:ext uri="{FF2B5EF4-FFF2-40B4-BE49-F238E27FC236}">
                  <a16:creationId xmlns:a16="http://schemas.microsoft.com/office/drawing/2014/main" id="{5028DEBF-8B21-C440-8C03-F8DB6E03369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4" name="群組 13">
            <a:extLst>
              <a:ext uri="{FF2B5EF4-FFF2-40B4-BE49-F238E27FC236}">
                <a16:creationId xmlns:a16="http://schemas.microsoft.com/office/drawing/2014/main" id="{94BC6398-0185-3F47-B7FD-34DF8E87D885}"/>
              </a:ext>
            </a:extLst>
          </p:cNvPr>
          <p:cNvGrpSpPr/>
          <p:nvPr userDrawn="1"/>
        </p:nvGrpSpPr>
        <p:grpSpPr>
          <a:xfrm>
            <a:off x="-16597" y="-41872"/>
            <a:ext cx="9157950" cy="111655"/>
            <a:chOff x="-16597" y="-1"/>
            <a:chExt cx="9157950" cy="111655"/>
          </a:xfrm>
        </p:grpSpPr>
        <p:sp>
          <p:nvSpPr>
            <p:cNvPr id="15" name="矩形 14">
              <a:extLst>
                <a:ext uri="{FF2B5EF4-FFF2-40B4-BE49-F238E27FC236}">
                  <a16:creationId xmlns:a16="http://schemas.microsoft.com/office/drawing/2014/main" id="{29570BFB-7FB3-B244-B491-B431B83F2304}"/>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48EC4FFC-6F9C-9D42-9DA2-A73C339A5ACA}"/>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5801138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80CF3F-0642-A040-B4D9-11FF6221FA2B}"/>
              </a:ext>
            </a:extLst>
          </p:cNvPr>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FAF13593-31B0-AC4D-863C-F5FC72B12FBC}"/>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FDF725E2-252E-494C-B7F6-7066452D48C3}"/>
              </a:ext>
            </a:extLst>
          </p:cNvPr>
          <p:cNvSpPr>
            <a:spLocks noGrp="1"/>
          </p:cNvSpPr>
          <p:nvPr>
            <p:ph type="dt" sz="half" idx="10"/>
          </p:nvPr>
        </p:nvSpPr>
        <p:spPr/>
        <p:txBody>
          <a:bodyPr/>
          <a:lstStyle/>
          <a:p>
            <a:fld id="{D89324AC-2FDE-8443-BA4D-4CF6B5BD84CA}" type="datetimeFigureOut">
              <a:rPr lang="en-US" smtClean="0"/>
              <a:t>9/14/20</a:t>
            </a:fld>
            <a:endParaRPr lang="en-US"/>
          </a:p>
        </p:txBody>
      </p:sp>
      <p:sp>
        <p:nvSpPr>
          <p:cNvPr id="5" name="頁尾版面配置區 4">
            <a:extLst>
              <a:ext uri="{FF2B5EF4-FFF2-40B4-BE49-F238E27FC236}">
                <a16:creationId xmlns:a16="http://schemas.microsoft.com/office/drawing/2014/main" id="{8B11B803-35AD-C14B-8D77-C92C9C77F405}"/>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B03F5B7A-49F6-7743-B6F8-5D140BE6C0FB}"/>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28073279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個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D86F09-9618-234D-9EAB-7C3EC38389FA}"/>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38DC59BD-7D7C-D247-AD13-53F2E076D48A}"/>
              </a:ext>
            </a:extLst>
          </p:cNvPr>
          <p:cNvSpPr>
            <a:spLocks noGrp="1"/>
          </p:cNvSpPr>
          <p:nvPr>
            <p:ph sz="half" idx="1"/>
          </p:nvPr>
        </p:nvSpPr>
        <p:spPr>
          <a:xfrm>
            <a:off x="628650" y="1825625"/>
            <a:ext cx="3867150" cy="4351338"/>
          </a:xfrm>
        </p:spPr>
        <p:txBody>
          <a:body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229C42D7-EB8C-9745-B784-B2A3B12CCD11}"/>
              </a:ext>
            </a:extLst>
          </p:cNvPr>
          <p:cNvSpPr>
            <a:spLocks noGrp="1"/>
          </p:cNvSpPr>
          <p:nvPr>
            <p:ph sz="half" idx="2"/>
          </p:nvPr>
        </p:nvSpPr>
        <p:spPr>
          <a:xfrm>
            <a:off x="4648200" y="1825625"/>
            <a:ext cx="3867150" cy="4351338"/>
          </a:xfrm>
        </p:spPr>
        <p:txBody>
          <a:body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6F71A3B5-434F-044F-8022-B44886DA2490}"/>
              </a:ext>
            </a:extLst>
          </p:cNvPr>
          <p:cNvSpPr>
            <a:spLocks noGrp="1"/>
          </p:cNvSpPr>
          <p:nvPr>
            <p:ph type="dt" sz="half" idx="10"/>
          </p:nvPr>
        </p:nvSpPr>
        <p:spPr/>
        <p:txBody>
          <a:bodyPr/>
          <a:lstStyle/>
          <a:p>
            <a:fld id="{D89324AC-2FDE-8443-BA4D-4CF6B5BD84CA}" type="datetimeFigureOut">
              <a:rPr lang="en-US" smtClean="0"/>
              <a:t>9/14/20</a:t>
            </a:fld>
            <a:endParaRPr lang="en-US"/>
          </a:p>
        </p:txBody>
      </p:sp>
      <p:sp>
        <p:nvSpPr>
          <p:cNvPr id="6" name="頁尾版面配置區 5">
            <a:extLst>
              <a:ext uri="{FF2B5EF4-FFF2-40B4-BE49-F238E27FC236}">
                <a16:creationId xmlns:a16="http://schemas.microsoft.com/office/drawing/2014/main" id="{B24BFB46-EA91-104D-9180-8DC0606A9A86}"/>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89EA7F98-4CE0-DB44-8D19-72EC71768117}"/>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8" name="群組 7">
            <a:extLst>
              <a:ext uri="{FF2B5EF4-FFF2-40B4-BE49-F238E27FC236}">
                <a16:creationId xmlns:a16="http://schemas.microsoft.com/office/drawing/2014/main" id="{4520D9B0-38FC-B240-B637-AFE274B5C59B}"/>
              </a:ext>
            </a:extLst>
          </p:cNvPr>
          <p:cNvGrpSpPr/>
          <p:nvPr userDrawn="1"/>
        </p:nvGrpSpPr>
        <p:grpSpPr>
          <a:xfrm>
            <a:off x="0" y="6463188"/>
            <a:ext cx="9144000" cy="434156"/>
            <a:chOff x="0" y="6463188"/>
            <a:chExt cx="9144000" cy="434156"/>
          </a:xfrm>
        </p:grpSpPr>
        <p:sp>
          <p:nvSpPr>
            <p:cNvPr id="9" name="矩形 8">
              <a:extLst>
                <a:ext uri="{FF2B5EF4-FFF2-40B4-BE49-F238E27FC236}">
                  <a16:creationId xmlns:a16="http://schemas.microsoft.com/office/drawing/2014/main" id="{F881B0B5-0FA1-304B-8B1F-D99F04A49BD3}"/>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10" name="群組 9">
              <a:extLst>
                <a:ext uri="{FF2B5EF4-FFF2-40B4-BE49-F238E27FC236}">
                  <a16:creationId xmlns:a16="http://schemas.microsoft.com/office/drawing/2014/main" id="{EE3B247B-AFA7-C149-8473-F1A5453D4CCE}"/>
                </a:ext>
              </a:extLst>
            </p:cNvPr>
            <p:cNvGrpSpPr>
              <a:grpSpLocks noChangeAspect="1"/>
            </p:cNvGrpSpPr>
            <p:nvPr/>
          </p:nvGrpSpPr>
          <p:grpSpPr>
            <a:xfrm>
              <a:off x="110440" y="6573636"/>
              <a:ext cx="6642213" cy="215999"/>
              <a:chOff x="189953" y="266412"/>
              <a:chExt cx="9253893" cy="300939"/>
            </a:xfrm>
          </p:grpSpPr>
          <p:pic>
            <p:nvPicPr>
              <p:cNvPr id="13" name="圖片 12">
                <a:extLst>
                  <a:ext uri="{FF2B5EF4-FFF2-40B4-BE49-F238E27FC236}">
                    <a16:creationId xmlns:a16="http://schemas.microsoft.com/office/drawing/2014/main" id="{01876A7B-0DC7-494B-89DA-444B4967B4DC}"/>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4" name="圖片 13">
                <a:extLst>
                  <a:ext uri="{FF2B5EF4-FFF2-40B4-BE49-F238E27FC236}">
                    <a16:creationId xmlns:a16="http://schemas.microsoft.com/office/drawing/2014/main" id="{2EFFFE20-F40B-A04D-90AD-921075C0C2E8}"/>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1" name="圖片 10">
              <a:extLst>
                <a:ext uri="{FF2B5EF4-FFF2-40B4-BE49-F238E27FC236}">
                  <a16:creationId xmlns:a16="http://schemas.microsoft.com/office/drawing/2014/main" id="{BA69FF04-861A-CA4E-96BB-8A10349B6115}"/>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ADAEE25A-1784-364F-9571-D5A81F0A3230}"/>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5" name="群組 14">
            <a:extLst>
              <a:ext uri="{FF2B5EF4-FFF2-40B4-BE49-F238E27FC236}">
                <a16:creationId xmlns:a16="http://schemas.microsoft.com/office/drawing/2014/main" id="{50FFE439-3613-CC42-91BA-08715007D18B}"/>
              </a:ext>
            </a:extLst>
          </p:cNvPr>
          <p:cNvGrpSpPr/>
          <p:nvPr userDrawn="1"/>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0D9EA4A6-F8A9-FF4E-B814-05F8CD0D163B}"/>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F32CF897-3491-6F40-B2AC-F48C7D0ED01D}"/>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8718441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80108F-A74B-3C41-ABDC-B14DE0129B65}"/>
              </a:ext>
            </a:extLst>
          </p:cNvPr>
          <p:cNvSpPr>
            <a:spLocks noGrp="1"/>
          </p:cNvSpPr>
          <p:nvPr>
            <p:ph type="title"/>
          </p:nvPr>
        </p:nvSpPr>
        <p:spPr>
          <a:xfrm>
            <a:off x="630238" y="365125"/>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CBF805C1-AD92-3B4D-AF74-111D87CB3EC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4CFBD66D-5535-B644-96EC-5534AF34EC6D}"/>
              </a:ext>
            </a:extLst>
          </p:cNvPr>
          <p:cNvSpPr>
            <a:spLocks noGrp="1"/>
          </p:cNvSpPr>
          <p:nvPr>
            <p:ph sz="half" idx="2"/>
          </p:nvPr>
        </p:nvSpPr>
        <p:spPr>
          <a:xfrm>
            <a:off x="630238" y="2505075"/>
            <a:ext cx="3868737" cy="3684588"/>
          </a:xfrm>
        </p:spPr>
        <p:txBody>
          <a:bodyPr/>
          <a:lstStyle/>
          <a:p>
            <a:r>
              <a:rPr lang="zh-TW" altLang="en-US"/>
              <a:t>編輯母片文字樣式
第二層
第三層
第四層
第五層</a:t>
            </a:r>
            <a:endParaRPr lang="en-US"/>
          </a:p>
        </p:txBody>
      </p:sp>
      <p:sp>
        <p:nvSpPr>
          <p:cNvPr id="5" name="文字版面配置區 4">
            <a:extLst>
              <a:ext uri="{FF2B5EF4-FFF2-40B4-BE49-F238E27FC236}">
                <a16:creationId xmlns:a16="http://schemas.microsoft.com/office/drawing/2014/main" id="{D346FB96-F7A6-5844-AB31-2ABEDBD3B4C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6" name="內容版面配置區 5">
            <a:extLst>
              <a:ext uri="{FF2B5EF4-FFF2-40B4-BE49-F238E27FC236}">
                <a16:creationId xmlns:a16="http://schemas.microsoft.com/office/drawing/2014/main" id="{082754EB-F649-0A48-BD17-EDA1DE1E8C19}"/>
              </a:ext>
            </a:extLst>
          </p:cNvPr>
          <p:cNvSpPr>
            <a:spLocks noGrp="1"/>
          </p:cNvSpPr>
          <p:nvPr>
            <p:ph sz="quarter" idx="4"/>
          </p:nvPr>
        </p:nvSpPr>
        <p:spPr>
          <a:xfrm>
            <a:off x="4629150" y="2505075"/>
            <a:ext cx="3887788" cy="3684588"/>
          </a:xfrm>
        </p:spPr>
        <p:txBody>
          <a:bodyPr/>
          <a:lstStyle/>
          <a:p>
            <a:r>
              <a:rPr lang="zh-TW" altLang="en-US"/>
              <a:t>編輯母片文字樣式
第二層
第三層
第四層
第五層</a:t>
            </a:r>
            <a:endParaRPr lang="en-US"/>
          </a:p>
        </p:txBody>
      </p:sp>
      <p:sp>
        <p:nvSpPr>
          <p:cNvPr id="7" name="日期版面配置區 6">
            <a:extLst>
              <a:ext uri="{FF2B5EF4-FFF2-40B4-BE49-F238E27FC236}">
                <a16:creationId xmlns:a16="http://schemas.microsoft.com/office/drawing/2014/main" id="{F11AB6BB-93E5-A942-8FA1-AD094C96889C}"/>
              </a:ext>
            </a:extLst>
          </p:cNvPr>
          <p:cNvSpPr>
            <a:spLocks noGrp="1"/>
          </p:cNvSpPr>
          <p:nvPr>
            <p:ph type="dt" sz="half" idx="10"/>
          </p:nvPr>
        </p:nvSpPr>
        <p:spPr/>
        <p:txBody>
          <a:bodyPr/>
          <a:lstStyle/>
          <a:p>
            <a:fld id="{D89324AC-2FDE-8443-BA4D-4CF6B5BD84CA}" type="datetimeFigureOut">
              <a:rPr lang="en-US" smtClean="0"/>
              <a:t>9/14/20</a:t>
            </a:fld>
            <a:endParaRPr lang="en-US"/>
          </a:p>
        </p:txBody>
      </p:sp>
      <p:sp>
        <p:nvSpPr>
          <p:cNvPr id="8" name="頁尾版面配置區 7">
            <a:extLst>
              <a:ext uri="{FF2B5EF4-FFF2-40B4-BE49-F238E27FC236}">
                <a16:creationId xmlns:a16="http://schemas.microsoft.com/office/drawing/2014/main" id="{63B0EBDF-4C19-F245-9CBC-7A39C7E0B92D}"/>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6F55562F-85D8-7D41-9B26-5CB834FA249E}"/>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3758877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D3654-7900-464D-9957-81DE6821E017}"/>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923D3FD2-9972-D84C-B02B-1046B75E59DE}"/>
              </a:ext>
            </a:extLst>
          </p:cNvPr>
          <p:cNvSpPr>
            <a:spLocks noGrp="1"/>
          </p:cNvSpPr>
          <p:nvPr>
            <p:ph type="dt" sz="half" idx="10"/>
          </p:nvPr>
        </p:nvSpPr>
        <p:spPr/>
        <p:txBody>
          <a:bodyPr/>
          <a:lstStyle/>
          <a:p>
            <a:fld id="{D89324AC-2FDE-8443-BA4D-4CF6B5BD84CA}" type="datetimeFigureOut">
              <a:rPr lang="en-US" smtClean="0"/>
              <a:t>9/14/20</a:t>
            </a:fld>
            <a:endParaRPr lang="en-US"/>
          </a:p>
        </p:txBody>
      </p:sp>
      <p:sp>
        <p:nvSpPr>
          <p:cNvPr id="4" name="頁尾版面配置區 3">
            <a:extLst>
              <a:ext uri="{FF2B5EF4-FFF2-40B4-BE49-F238E27FC236}">
                <a16:creationId xmlns:a16="http://schemas.microsoft.com/office/drawing/2014/main" id="{3A37600F-DC78-1E48-8BAF-EF27EDDA1389}"/>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249A3D05-B83D-A444-8A35-AEA03E985295}"/>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6" name="群組 5">
            <a:extLst>
              <a:ext uri="{FF2B5EF4-FFF2-40B4-BE49-F238E27FC236}">
                <a16:creationId xmlns:a16="http://schemas.microsoft.com/office/drawing/2014/main" id="{5362E444-CA08-9249-BB19-940B968ED73E}"/>
              </a:ext>
            </a:extLst>
          </p:cNvPr>
          <p:cNvGrpSpPr/>
          <p:nvPr userDrawn="1"/>
        </p:nvGrpSpPr>
        <p:grpSpPr>
          <a:xfrm>
            <a:off x="0" y="6463188"/>
            <a:ext cx="9144000" cy="434156"/>
            <a:chOff x="0" y="6463188"/>
            <a:chExt cx="9144000" cy="434156"/>
          </a:xfrm>
        </p:grpSpPr>
        <p:sp>
          <p:nvSpPr>
            <p:cNvPr id="7" name="矩形 6">
              <a:extLst>
                <a:ext uri="{FF2B5EF4-FFF2-40B4-BE49-F238E27FC236}">
                  <a16:creationId xmlns:a16="http://schemas.microsoft.com/office/drawing/2014/main" id="{9F6728DC-D706-8344-A6A0-40D48DBFD79C}"/>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8" name="群組 7">
              <a:extLst>
                <a:ext uri="{FF2B5EF4-FFF2-40B4-BE49-F238E27FC236}">
                  <a16:creationId xmlns:a16="http://schemas.microsoft.com/office/drawing/2014/main" id="{4BFA3D3C-4FB8-8B4A-AEB3-C2EAB578625B}"/>
                </a:ext>
              </a:extLst>
            </p:cNvPr>
            <p:cNvGrpSpPr>
              <a:grpSpLocks noChangeAspect="1"/>
            </p:cNvGrpSpPr>
            <p:nvPr/>
          </p:nvGrpSpPr>
          <p:grpSpPr>
            <a:xfrm>
              <a:off x="110440" y="6573636"/>
              <a:ext cx="6642213" cy="215999"/>
              <a:chOff x="189953" y="266412"/>
              <a:chExt cx="9253893" cy="300939"/>
            </a:xfrm>
          </p:grpSpPr>
          <p:pic>
            <p:nvPicPr>
              <p:cNvPr id="11" name="圖片 10">
                <a:extLst>
                  <a:ext uri="{FF2B5EF4-FFF2-40B4-BE49-F238E27FC236}">
                    <a16:creationId xmlns:a16="http://schemas.microsoft.com/office/drawing/2014/main" id="{6E958394-74E3-C643-ADC7-06128AD18AD8}"/>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2" name="圖片 11">
                <a:extLst>
                  <a:ext uri="{FF2B5EF4-FFF2-40B4-BE49-F238E27FC236}">
                    <a16:creationId xmlns:a16="http://schemas.microsoft.com/office/drawing/2014/main" id="{12D14435-4D1E-9D46-8523-66E6DE039DEE}"/>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9" name="圖片 8">
              <a:extLst>
                <a:ext uri="{FF2B5EF4-FFF2-40B4-BE49-F238E27FC236}">
                  <a16:creationId xmlns:a16="http://schemas.microsoft.com/office/drawing/2014/main" id="{5D4E5252-E352-2A46-8E3F-AB22FF610823}"/>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0" name="直線接點 9">
              <a:extLst>
                <a:ext uri="{FF2B5EF4-FFF2-40B4-BE49-F238E27FC236}">
                  <a16:creationId xmlns:a16="http://schemas.microsoft.com/office/drawing/2014/main" id="{CA79FA4A-17EC-1A49-95E2-736122AEFC6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3" name="群組 12">
            <a:extLst>
              <a:ext uri="{FF2B5EF4-FFF2-40B4-BE49-F238E27FC236}">
                <a16:creationId xmlns:a16="http://schemas.microsoft.com/office/drawing/2014/main" id="{BB775428-9B56-6D4C-8562-26D2095F35A7}"/>
              </a:ext>
            </a:extLst>
          </p:cNvPr>
          <p:cNvGrpSpPr/>
          <p:nvPr userDrawn="1"/>
        </p:nvGrpSpPr>
        <p:grpSpPr>
          <a:xfrm>
            <a:off x="-16597" y="-41872"/>
            <a:ext cx="9157950" cy="111655"/>
            <a:chOff x="-16597" y="-1"/>
            <a:chExt cx="9157950" cy="111655"/>
          </a:xfrm>
        </p:grpSpPr>
        <p:sp>
          <p:nvSpPr>
            <p:cNvPr id="14" name="矩形 13">
              <a:extLst>
                <a:ext uri="{FF2B5EF4-FFF2-40B4-BE49-F238E27FC236}">
                  <a16:creationId xmlns:a16="http://schemas.microsoft.com/office/drawing/2014/main" id="{7A461000-0A61-5241-BD21-00CD8DB7F9C2}"/>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083FEBF5-26EA-304C-92B2-741013344D54}"/>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1216156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196F94C-3880-974C-A70F-2C3F48CA5907}"/>
              </a:ext>
            </a:extLst>
          </p:cNvPr>
          <p:cNvSpPr>
            <a:spLocks noGrp="1"/>
          </p:cNvSpPr>
          <p:nvPr>
            <p:ph type="dt" sz="half" idx="10"/>
          </p:nvPr>
        </p:nvSpPr>
        <p:spPr/>
        <p:txBody>
          <a:bodyPr/>
          <a:lstStyle/>
          <a:p>
            <a:fld id="{D89324AC-2FDE-8443-BA4D-4CF6B5BD84CA}" type="datetimeFigureOut">
              <a:rPr lang="en-US" smtClean="0"/>
              <a:t>9/14/20</a:t>
            </a:fld>
            <a:endParaRPr lang="en-US"/>
          </a:p>
        </p:txBody>
      </p:sp>
      <p:sp>
        <p:nvSpPr>
          <p:cNvPr id="3" name="頁尾版面配置區 2">
            <a:extLst>
              <a:ext uri="{FF2B5EF4-FFF2-40B4-BE49-F238E27FC236}">
                <a16:creationId xmlns:a16="http://schemas.microsoft.com/office/drawing/2014/main" id="{58276F16-07A1-DC4D-8C80-1944BA50913D}"/>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9D44B5DA-A18E-AC43-816B-936B2A5EAD36}"/>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5" name="群組 4">
            <a:extLst>
              <a:ext uri="{FF2B5EF4-FFF2-40B4-BE49-F238E27FC236}">
                <a16:creationId xmlns:a16="http://schemas.microsoft.com/office/drawing/2014/main" id="{DCF0F7B8-33E6-AB4F-B177-1E7429A022F9}"/>
              </a:ext>
            </a:extLst>
          </p:cNvPr>
          <p:cNvGrpSpPr/>
          <p:nvPr userDrawn="1"/>
        </p:nvGrpSpPr>
        <p:grpSpPr>
          <a:xfrm>
            <a:off x="0" y="6463188"/>
            <a:ext cx="9144000" cy="434156"/>
            <a:chOff x="0" y="6463188"/>
            <a:chExt cx="9144000" cy="434156"/>
          </a:xfrm>
        </p:grpSpPr>
        <p:sp>
          <p:nvSpPr>
            <p:cNvPr id="6" name="矩形 5">
              <a:extLst>
                <a:ext uri="{FF2B5EF4-FFF2-40B4-BE49-F238E27FC236}">
                  <a16:creationId xmlns:a16="http://schemas.microsoft.com/office/drawing/2014/main" id="{1CDD0DF0-726F-AA47-AFE0-9078F45F5D3B}"/>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7" name="群組 6">
              <a:extLst>
                <a:ext uri="{FF2B5EF4-FFF2-40B4-BE49-F238E27FC236}">
                  <a16:creationId xmlns:a16="http://schemas.microsoft.com/office/drawing/2014/main" id="{3623DF7F-16DB-DF44-A6FC-DB041864CC8B}"/>
                </a:ext>
              </a:extLst>
            </p:cNvPr>
            <p:cNvGrpSpPr>
              <a:grpSpLocks noChangeAspect="1"/>
            </p:cNvGrpSpPr>
            <p:nvPr/>
          </p:nvGrpSpPr>
          <p:grpSpPr>
            <a:xfrm>
              <a:off x="110440" y="6573636"/>
              <a:ext cx="6642213" cy="215999"/>
              <a:chOff x="189953" y="266412"/>
              <a:chExt cx="9253893" cy="300939"/>
            </a:xfrm>
          </p:grpSpPr>
          <p:pic>
            <p:nvPicPr>
              <p:cNvPr id="10" name="圖片 9">
                <a:extLst>
                  <a:ext uri="{FF2B5EF4-FFF2-40B4-BE49-F238E27FC236}">
                    <a16:creationId xmlns:a16="http://schemas.microsoft.com/office/drawing/2014/main" id="{24286873-E1F7-E149-A871-B2BD0706C9A3}"/>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06F028E5-3AC5-F047-8020-A4BF735A1207}"/>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8" name="圖片 7">
              <a:extLst>
                <a:ext uri="{FF2B5EF4-FFF2-40B4-BE49-F238E27FC236}">
                  <a16:creationId xmlns:a16="http://schemas.microsoft.com/office/drawing/2014/main" id="{BD4C323B-0CA9-D644-B33B-EDB6690C159C}"/>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9" name="直線接點 8">
              <a:extLst>
                <a:ext uri="{FF2B5EF4-FFF2-40B4-BE49-F238E27FC236}">
                  <a16:creationId xmlns:a16="http://schemas.microsoft.com/office/drawing/2014/main" id="{E5C942C5-892A-DA49-8A51-42B85383E443}"/>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2" name="群組 11">
            <a:extLst>
              <a:ext uri="{FF2B5EF4-FFF2-40B4-BE49-F238E27FC236}">
                <a16:creationId xmlns:a16="http://schemas.microsoft.com/office/drawing/2014/main" id="{CF9A52B6-C7EC-7D4E-8E9B-2192FC40EE20}"/>
              </a:ext>
            </a:extLst>
          </p:cNvPr>
          <p:cNvGrpSpPr/>
          <p:nvPr userDrawn="1"/>
        </p:nvGrpSpPr>
        <p:grpSpPr>
          <a:xfrm>
            <a:off x="-16597" y="-41872"/>
            <a:ext cx="9157950" cy="111655"/>
            <a:chOff x="-16597" y="-1"/>
            <a:chExt cx="9157950" cy="111655"/>
          </a:xfrm>
        </p:grpSpPr>
        <p:sp>
          <p:nvSpPr>
            <p:cNvPr id="13" name="矩形 12">
              <a:extLst>
                <a:ext uri="{FF2B5EF4-FFF2-40B4-BE49-F238E27FC236}">
                  <a16:creationId xmlns:a16="http://schemas.microsoft.com/office/drawing/2014/main" id="{1F71359E-CC2D-7448-A800-B699B48AC7FA}"/>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C6B050D5-A468-9645-AD8F-38E64F3EB374}"/>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359657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標題投影片">
    <p:bg>
      <p:bgRef idx="1001">
        <a:schemeClr val="bg1"/>
      </p:bgRef>
    </p:bg>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342E3CD1-E460-5E4C-8B3B-539678982329}"/>
              </a:ext>
            </a:extLst>
          </p:cNvPr>
          <p:cNvPicPr>
            <a:picLocks noChangeAspect="1"/>
          </p:cNvPicPr>
          <p:nvPr userDrawn="1"/>
        </p:nvPicPr>
        <p:blipFill>
          <a:blip r:embed="rId2" cstate="hqprint">
            <a:alphaModFix amt="43000"/>
            <a:extLst>
              <a:ext uri="{28A0092B-C50C-407E-A947-70E740481C1C}">
                <a14:useLocalDpi xmlns:a14="http://schemas.microsoft.com/office/drawing/2010/main"/>
              </a:ext>
            </a:extLst>
          </a:blip>
          <a:stretch>
            <a:fillRect/>
          </a:stretch>
        </p:blipFill>
        <p:spPr>
          <a:xfrm>
            <a:off x="0" y="0"/>
            <a:ext cx="9144000" cy="6858000"/>
          </a:xfrm>
          <a:prstGeom prst="rect">
            <a:avLst/>
          </a:prstGeom>
          <a:solidFill>
            <a:schemeClr val="tx1">
              <a:lumMod val="95000"/>
              <a:lumOff val="5000"/>
            </a:schemeClr>
          </a:solidFill>
        </p:spPr>
      </p:pic>
      <p:sp>
        <p:nvSpPr>
          <p:cNvPr id="2" name="標題 1">
            <a:extLst>
              <a:ext uri="{FF2B5EF4-FFF2-40B4-BE49-F238E27FC236}">
                <a16:creationId xmlns:a16="http://schemas.microsoft.com/office/drawing/2014/main" id="{3C28546A-D34C-B945-A6CB-40A39E2F63D8}"/>
              </a:ext>
            </a:extLst>
          </p:cNvPr>
          <p:cNvSpPr>
            <a:spLocks noGrp="1"/>
          </p:cNvSpPr>
          <p:nvPr>
            <p:ph type="ctrTitle"/>
          </p:nvPr>
        </p:nvSpPr>
        <p:spPr>
          <a:xfrm>
            <a:off x="1143000" y="1122363"/>
            <a:ext cx="6858000" cy="2387600"/>
          </a:xfrm>
        </p:spPr>
        <p:txBody>
          <a:bodyPr anchor="b">
            <a:normAutofit/>
          </a:bodyPr>
          <a:lstStyle>
            <a:lvl1pPr algn="ctr">
              <a:defRPr sz="4000">
                <a:solidFill>
                  <a:schemeClr val="bg1">
                    <a:lumMod val="85000"/>
                  </a:schemeClr>
                </a:solidFill>
              </a:defRPr>
            </a:lvl1pPr>
          </a:lstStyle>
          <a:p>
            <a:r>
              <a:rPr lang="zh-TW" altLang="en-US" dirty="0"/>
              <a:t>按一下以編輯母片標題樣式</a:t>
            </a:r>
            <a:endParaRPr lang="en-US" dirty="0"/>
          </a:p>
        </p:txBody>
      </p:sp>
      <p:sp>
        <p:nvSpPr>
          <p:cNvPr id="3" name="副標題 2">
            <a:extLst>
              <a:ext uri="{FF2B5EF4-FFF2-40B4-BE49-F238E27FC236}">
                <a16:creationId xmlns:a16="http://schemas.microsoft.com/office/drawing/2014/main" id="{02EC1CC5-89BF-2A4F-94A0-65005E1830EF}"/>
              </a:ext>
            </a:extLst>
          </p:cNvPr>
          <p:cNvSpPr>
            <a:spLocks noGrp="1"/>
          </p:cNvSpPr>
          <p:nvPr>
            <p:ph type="subTitle" idx="1"/>
          </p:nvPr>
        </p:nvSpPr>
        <p:spPr>
          <a:xfrm>
            <a:off x="1143000" y="3602038"/>
            <a:ext cx="6858000" cy="1655762"/>
          </a:xfrm>
        </p:spPr>
        <p:txBody>
          <a:bodyPr/>
          <a:lstStyle>
            <a:lvl1pPr marL="0" indent="0" algn="ctr">
              <a:buNone/>
              <a:defRPr sz="1800">
                <a:solidFill>
                  <a:schemeClr val="accent4">
                    <a:lumMod val="60000"/>
                    <a:lumOff val="4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dirty="0"/>
              <a:t>按一下以編輯母片子標題樣式</a:t>
            </a:r>
            <a:endParaRPr lang="en-US" dirty="0"/>
          </a:p>
        </p:txBody>
      </p:sp>
      <p:sp>
        <p:nvSpPr>
          <p:cNvPr id="4" name="日期版面配置區 3">
            <a:extLst>
              <a:ext uri="{FF2B5EF4-FFF2-40B4-BE49-F238E27FC236}">
                <a16:creationId xmlns:a16="http://schemas.microsoft.com/office/drawing/2014/main" id="{EEFCF7DF-C4D5-C143-BE83-1512DEF4AB20}"/>
              </a:ext>
            </a:extLst>
          </p:cNvPr>
          <p:cNvSpPr>
            <a:spLocks noGrp="1"/>
          </p:cNvSpPr>
          <p:nvPr>
            <p:ph type="dt" sz="half" idx="10"/>
          </p:nvPr>
        </p:nvSpPr>
        <p:spPr/>
        <p:txBody>
          <a:bodyPr/>
          <a:lstStyle/>
          <a:p>
            <a:fld id="{1B6FF8FA-3424-4F49-8B38-895832CADF5C}" type="datetimeFigureOut">
              <a:rPr lang="en-US" smtClean="0"/>
              <a:t>9/14/20</a:t>
            </a:fld>
            <a:endParaRPr lang="en-US"/>
          </a:p>
        </p:txBody>
      </p:sp>
      <p:sp>
        <p:nvSpPr>
          <p:cNvPr id="5" name="頁尾版面配置區 4">
            <a:extLst>
              <a:ext uri="{FF2B5EF4-FFF2-40B4-BE49-F238E27FC236}">
                <a16:creationId xmlns:a16="http://schemas.microsoft.com/office/drawing/2014/main" id="{CDA72482-F973-A84D-8A97-575788A0BA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99F0712-2439-E341-980B-05EA400E2C48}"/>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2548495755"/>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04AE33-6527-7E40-B227-C195A0CC9218}"/>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24B70734-F578-2840-B8E6-0BB324C59A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zh-TW" altLang="en-US"/>
              <a:t>編輯母片文字樣式
第二層
第三層
第四層
第五層</a:t>
            </a:r>
            <a:endParaRPr lang="en-US"/>
          </a:p>
        </p:txBody>
      </p:sp>
      <p:sp>
        <p:nvSpPr>
          <p:cNvPr id="4" name="文字版面配置區 3">
            <a:extLst>
              <a:ext uri="{FF2B5EF4-FFF2-40B4-BE49-F238E27FC236}">
                <a16:creationId xmlns:a16="http://schemas.microsoft.com/office/drawing/2014/main" id="{0AA2FBC7-4890-1741-B49F-BF9166D8D7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971D3489-1821-CE4C-A207-A90F2500B3CF}"/>
              </a:ext>
            </a:extLst>
          </p:cNvPr>
          <p:cNvSpPr>
            <a:spLocks noGrp="1"/>
          </p:cNvSpPr>
          <p:nvPr>
            <p:ph type="dt" sz="half" idx="10"/>
          </p:nvPr>
        </p:nvSpPr>
        <p:spPr/>
        <p:txBody>
          <a:bodyPr/>
          <a:lstStyle/>
          <a:p>
            <a:fld id="{D89324AC-2FDE-8443-BA4D-4CF6B5BD84CA}" type="datetimeFigureOut">
              <a:rPr lang="en-US" smtClean="0"/>
              <a:t>9/14/20</a:t>
            </a:fld>
            <a:endParaRPr lang="en-US"/>
          </a:p>
        </p:txBody>
      </p:sp>
      <p:sp>
        <p:nvSpPr>
          <p:cNvPr id="6" name="頁尾版面配置區 5">
            <a:extLst>
              <a:ext uri="{FF2B5EF4-FFF2-40B4-BE49-F238E27FC236}">
                <a16:creationId xmlns:a16="http://schemas.microsoft.com/office/drawing/2014/main" id="{065B692D-DE5E-F44F-BB13-7E1DD36A4297}"/>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914005C-AD1B-2043-922A-F40C57B2DFA2}"/>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26114373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541B82-21B9-9C46-AEA7-638D06C1177F}"/>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6305BC36-D1D8-6E48-ABF9-DE13389D3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字版面配置區 3">
            <a:extLst>
              <a:ext uri="{FF2B5EF4-FFF2-40B4-BE49-F238E27FC236}">
                <a16:creationId xmlns:a16="http://schemas.microsoft.com/office/drawing/2014/main" id="{F693A688-6C50-FE44-BB88-CCDB2749C32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9AFF0C48-D099-3F45-A428-21955A9019C9}"/>
              </a:ext>
            </a:extLst>
          </p:cNvPr>
          <p:cNvSpPr>
            <a:spLocks noGrp="1"/>
          </p:cNvSpPr>
          <p:nvPr>
            <p:ph type="dt" sz="half" idx="10"/>
          </p:nvPr>
        </p:nvSpPr>
        <p:spPr/>
        <p:txBody>
          <a:bodyPr/>
          <a:lstStyle/>
          <a:p>
            <a:fld id="{D89324AC-2FDE-8443-BA4D-4CF6B5BD84CA}" type="datetimeFigureOut">
              <a:rPr lang="en-US" smtClean="0"/>
              <a:t>9/14/20</a:t>
            </a:fld>
            <a:endParaRPr lang="en-US"/>
          </a:p>
        </p:txBody>
      </p:sp>
      <p:sp>
        <p:nvSpPr>
          <p:cNvPr id="6" name="頁尾版面配置區 5">
            <a:extLst>
              <a:ext uri="{FF2B5EF4-FFF2-40B4-BE49-F238E27FC236}">
                <a16:creationId xmlns:a16="http://schemas.microsoft.com/office/drawing/2014/main" id="{18F12AEC-6BA7-574F-B84F-6CC4CC936531}"/>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71FA49D8-BC46-FB41-81FE-1387405E5497}"/>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972405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EA7C27-0F50-6346-91E6-8C8A00FFD996}"/>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1A36896F-71AF-A743-AB1C-4D02729710F5}"/>
              </a:ext>
            </a:extLst>
          </p:cNvPr>
          <p:cNvSpPr>
            <a:spLocks noGrp="1"/>
          </p:cNvSpPr>
          <p:nvPr>
            <p:ph type="body" orient="vert" idx="1"/>
          </p:nvPr>
        </p:nvSpPr>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1BF88164-635F-F949-8DBB-EF793E123E5E}"/>
              </a:ext>
            </a:extLst>
          </p:cNvPr>
          <p:cNvSpPr>
            <a:spLocks noGrp="1"/>
          </p:cNvSpPr>
          <p:nvPr>
            <p:ph type="dt" sz="half" idx="10"/>
          </p:nvPr>
        </p:nvSpPr>
        <p:spPr/>
        <p:txBody>
          <a:bodyPr/>
          <a:lstStyle/>
          <a:p>
            <a:fld id="{D89324AC-2FDE-8443-BA4D-4CF6B5BD84CA}" type="datetimeFigureOut">
              <a:rPr lang="en-US" smtClean="0"/>
              <a:t>9/14/20</a:t>
            </a:fld>
            <a:endParaRPr lang="en-US"/>
          </a:p>
        </p:txBody>
      </p:sp>
      <p:sp>
        <p:nvSpPr>
          <p:cNvPr id="5" name="頁尾版面配置區 4">
            <a:extLst>
              <a:ext uri="{FF2B5EF4-FFF2-40B4-BE49-F238E27FC236}">
                <a16:creationId xmlns:a16="http://schemas.microsoft.com/office/drawing/2014/main" id="{946D10BC-94AA-954F-9AE0-90A8D02A3A13}"/>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F3430F70-A5D1-B34A-BE84-736B4D57749F}"/>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078945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E2F0BC4-9632-D145-AB1B-D22818EE0859}"/>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F193AA7A-963F-4746-9EFE-AEB621D41487}"/>
              </a:ext>
            </a:extLst>
          </p:cNvPr>
          <p:cNvSpPr>
            <a:spLocks noGrp="1"/>
          </p:cNvSpPr>
          <p:nvPr>
            <p:ph type="body" orient="vert" idx="1"/>
          </p:nvPr>
        </p:nvSpPr>
        <p:spPr>
          <a:xfrm>
            <a:off x="628650" y="365125"/>
            <a:ext cx="5762625" cy="5811838"/>
          </a:xfrm>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22C23BF8-E2C2-8A4F-8AB9-6EF72F694D8F}"/>
              </a:ext>
            </a:extLst>
          </p:cNvPr>
          <p:cNvSpPr>
            <a:spLocks noGrp="1"/>
          </p:cNvSpPr>
          <p:nvPr>
            <p:ph type="dt" sz="half" idx="10"/>
          </p:nvPr>
        </p:nvSpPr>
        <p:spPr/>
        <p:txBody>
          <a:bodyPr/>
          <a:lstStyle/>
          <a:p>
            <a:fld id="{D89324AC-2FDE-8443-BA4D-4CF6B5BD84CA}" type="datetimeFigureOut">
              <a:rPr lang="en-US" smtClean="0"/>
              <a:t>9/14/20</a:t>
            </a:fld>
            <a:endParaRPr lang="en-US"/>
          </a:p>
        </p:txBody>
      </p:sp>
      <p:sp>
        <p:nvSpPr>
          <p:cNvPr id="5" name="頁尾版面配置區 4">
            <a:extLst>
              <a:ext uri="{FF2B5EF4-FFF2-40B4-BE49-F238E27FC236}">
                <a16:creationId xmlns:a16="http://schemas.microsoft.com/office/drawing/2014/main" id="{8841E190-9673-5E4C-B8A3-764D216E731E}"/>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6658DF2-61C3-1946-87A8-CD2740C5551D}"/>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16580557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chemeClr val="accent6">
                <a:lumMod val="50000"/>
              </a:schemeClr>
            </a:gs>
            <a:gs pos="100000">
              <a:srgbClr val="20391D"/>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B61BA6-B662-F04A-8C4F-0DF08A2CA1A2}"/>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zh-TW" altLang="en-US" dirty="0"/>
              <a:t>按一下以編輯母片標題樣式</a:t>
            </a:r>
            <a:endParaRPr lang="en-US" dirty="0"/>
          </a:p>
        </p:txBody>
      </p:sp>
      <p:sp>
        <p:nvSpPr>
          <p:cNvPr id="3" name="副標題 2">
            <a:extLst>
              <a:ext uri="{FF2B5EF4-FFF2-40B4-BE49-F238E27FC236}">
                <a16:creationId xmlns:a16="http://schemas.microsoft.com/office/drawing/2014/main" id="{8EE772BF-3AC0-BE44-A16C-3F82C382244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73451B01-6DDD-F34A-9B69-D3B95F4F46C6}"/>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9/14/20</a:t>
            </a:fld>
            <a:endParaRPr lang="en-US"/>
          </a:p>
        </p:txBody>
      </p:sp>
      <p:sp>
        <p:nvSpPr>
          <p:cNvPr id="5" name="頁尾版面配置區 4">
            <a:extLst>
              <a:ext uri="{FF2B5EF4-FFF2-40B4-BE49-F238E27FC236}">
                <a16:creationId xmlns:a16="http://schemas.microsoft.com/office/drawing/2014/main" id="{0592643B-CCAA-004D-A2A7-7469798C428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E4B4D48D-0E47-2242-8792-404E7196B882}"/>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5550562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ACB07C-25D4-CA42-B427-E62FEA524B9D}"/>
              </a:ext>
            </a:extLst>
          </p:cNvPr>
          <p:cNvSpPr>
            <a:spLocks noGrp="1"/>
          </p:cNvSpPr>
          <p:nvPr>
            <p:ph type="title"/>
          </p:nvPr>
        </p:nvSpPr>
        <p:spPr/>
        <p:txBody>
          <a:bodyPr/>
          <a:lstStyle/>
          <a:p>
            <a:r>
              <a:rPr lang="zh-TW" altLang="en-US"/>
              <a:t>按一下以編輯母片標題樣式</a:t>
            </a:r>
            <a:endParaRPr lang="en-US" dirty="0"/>
          </a:p>
        </p:txBody>
      </p:sp>
      <p:sp>
        <p:nvSpPr>
          <p:cNvPr id="3" name="內容版面配置區 2">
            <a:extLst>
              <a:ext uri="{FF2B5EF4-FFF2-40B4-BE49-F238E27FC236}">
                <a16:creationId xmlns:a16="http://schemas.microsoft.com/office/drawing/2014/main" id="{6AA0B1C7-D8EA-0041-8292-9CB4153419A2}"/>
              </a:ext>
            </a:extLst>
          </p:cNvPr>
          <p:cNvSpPr>
            <a:spLocks noGrp="1"/>
          </p:cNvSpPr>
          <p:nvPr>
            <p:ph idx="1"/>
          </p:nvPr>
        </p:nvSpPr>
        <p:spPr/>
        <p:txBody>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DAA2080D-7B6D-5B4F-86C0-AB3FB1E0E9A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9/14/20</a:t>
            </a:fld>
            <a:endParaRPr lang="en-US"/>
          </a:p>
        </p:txBody>
      </p:sp>
      <p:sp>
        <p:nvSpPr>
          <p:cNvPr id="5" name="頁尾版面配置區 4">
            <a:extLst>
              <a:ext uri="{FF2B5EF4-FFF2-40B4-BE49-F238E27FC236}">
                <a16:creationId xmlns:a16="http://schemas.microsoft.com/office/drawing/2014/main" id="{296C812D-33C4-DE42-92F1-0A8C53E2BC1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21F7D621-DF2A-BF45-B509-4AAC84BE82B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7" name="日期版面配置區 3">
            <a:extLst>
              <a:ext uri="{FF2B5EF4-FFF2-40B4-BE49-F238E27FC236}">
                <a16:creationId xmlns:a16="http://schemas.microsoft.com/office/drawing/2014/main" id="{A70C59A8-F421-3644-8E27-ACA28FB9E03B}"/>
              </a:ext>
            </a:extLst>
          </p:cNvPr>
          <p:cNvSpPr txBox="1">
            <a:spLocks/>
          </p:cNvSpPr>
          <p:nvPr userDrawn="1"/>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9/14/20</a:t>
            </a:fld>
            <a:endParaRPr lang="en-US"/>
          </a:p>
        </p:txBody>
      </p:sp>
      <p:sp>
        <p:nvSpPr>
          <p:cNvPr id="8" name="投影片編號版面配置區 5">
            <a:extLst>
              <a:ext uri="{FF2B5EF4-FFF2-40B4-BE49-F238E27FC236}">
                <a16:creationId xmlns:a16="http://schemas.microsoft.com/office/drawing/2014/main" id="{35B464A1-2A52-934F-A9CD-10381620C6CA}"/>
              </a:ext>
            </a:extLst>
          </p:cNvPr>
          <p:cNvSpPr txBox="1">
            <a:spLocks/>
          </p:cNvSpPr>
          <p:nvPr userDrawn="1"/>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9" name="矩形 8">
            <a:extLst>
              <a:ext uri="{FF2B5EF4-FFF2-40B4-BE49-F238E27FC236}">
                <a16:creationId xmlns:a16="http://schemas.microsoft.com/office/drawing/2014/main" id="{D5108BC8-1F3C-A24B-9B55-14C0B58BDBAA}"/>
              </a:ext>
            </a:extLst>
          </p:cNvPr>
          <p:cNvSpPr/>
          <p:nvPr userDrawn="1"/>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E07AA043-5BBF-9C4C-942B-3ED95853E0FF}"/>
              </a:ext>
            </a:extLst>
          </p:cNvPr>
          <p:cNvGrpSpPr>
            <a:grpSpLocks noChangeAspect="1"/>
          </p:cNvGrpSpPr>
          <p:nvPr userDrawn="1"/>
        </p:nvGrpSpPr>
        <p:grpSpPr>
          <a:xfrm>
            <a:off x="110440" y="6573636"/>
            <a:ext cx="6199987" cy="215999"/>
            <a:chOff x="189953" y="266412"/>
            <a:chExt cx="9253893" cy="300939"/>
          </a:xfrm>
        </p:grpSpPr>
        <p:pic>
          <p:nvPicPr>
            <p:cNvPr id="11" name="圖片 10">
              <a:extLst>
                <a:ext uri="{FF2B5EF4-FFF2-40B4-BE49-F238E27FC236}">
                  <a16:creationId xmlns:a16="http://schemas.microsoft.com/office/drawing/2014/main" id="{0FC9DB3C-4D65-924E-9C6D-1644871C1C3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2" name="圖片 11">
              <a:extLst>
                <a:ext uri="{FF2B5EF4-FFF2-40B4-BE49-F238E27FC236}">
                  <a16:creationId xmlns:a16="http://schemas.microsoft.com/office/drawing/2014/main" id="{45689F90-8FBF-DD48-8D9E-D30B523CDE5C}"/>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3" name="圖片 12">
            <a:extLst>
              <a:ext uri="{FF2B5EF4-FFF2-40B4-BE49-F238E27FC236}">
                <a16:creationId xmlns:a16="http://schemas.microsoft.com/office/drawing/2014/main" id="{35DE6AB4-DFD6-E941-8141-5CBA43C4634D}"/>
              </a:ext>
            </a:extLst>
          </p:cNvPr>
          <p:cNvPicPr>
            <a:picLocks noChangeAspect="1"/>
          </p:cNvPicPr>
          <p:nvPr userDrawn="1"/>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4" name="直線接點 13">
            <a:extLst>
              <a:ext uri="{FF2B5EF4-FFF2-40B4-BE49-F238E27FC236}">
                <a16:creationId xmlns:a16="http://schemas.microsoft.com/office/drawing/2014/main" id="{04F95DDF-C4A2-3242-8A22-B696927C1EA1}"/>
              </a:ext>
            </a:extLst>
          </p:cNvPr>
          <p:cNvCxnSpPr/>
          <p:nvPr userDrawn="1"/>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5" name="群組 14">
            <a:extLst>
              <a:ext uri="{FF2B5EF4-FFF2-40B4-BE49-F238E27FC236}">
                <a16:creationId xmlns:a16="http://schemas.microsoft.com/office/drawing/2014/main" id="{48BC0457-0C77-0F4B-A6E8-AE5509E92E29}"/>
              </a:ext>
            </a:extLst>
          </p:cNvPr>
          <p:cNvGrpSpPr/>
          <p:nvPr userDrawn="1"/>
        </p:nvGrpSpPr>
        <p:grpSpPr>
          <a:xfrm>
            <a:off x="-13951" y="-23247"/>
            <a:ext cx="9157950" cy="111655"/>
            <a:chOff x="-16597" y="-1"/>
            <a:chExt cx="9157950" cy="111655"/>
          </a:xfrm>
        </p:grpSpPr>
        <p:sp>
          <p:nvSpPr>
            <p:cNvPr id="16" name="矩形 15">
              <a:extLst>
                <a:ext uri="{FF2B5EF4-FFF2-40B4-BE49-F238E27FC236}">
                  <a16:creationId xmlns:a16="http://schemas.microsoft.com/office/drawing/2014/main" id="{66E98E41-7814-544B-87FB-79EE652326C6}"/>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D113C8D8-0BF0-6642-A4E1-0E5DBBF59653}"/>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7749276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116DEF-E3D1-7F4B-A1F2-18C7452F678D}"/>
              </a:ext>
            </a:extLst>
          </p:cNvPr>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4058AC6A-3A09-3149-8A38-8ED11F17B296}"/>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497F0B2D-A4EE-0941-ADD5-BFFCB77F57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9/14/20</a:t>
            </a:fld>
            <a:endParaRPr lang="en-US"/>
          </a:p>
        </p:txBody>
      </p:sp>
      <p:sp>
        <p:nvSpPr>
          <p:cNvPr id="5" name="頁尾版面配置區 4">
            <a:extLst>
              <a:ext uri="{FF2B5EF4-FFF2-40B4-BE49-F238E27FC236}">
                <a16:creationId xmlns:a16="http://schemas.microsoft.com/office/drawing/2014/main" id="{ECBD1292-DE77-3640-ABC0-D3939E9AD9E7}"/>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BD0D27BF-ADB3-794C-85DA-DD389327851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8911420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兩個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F124D6-FEFA-304D-A64A-7BFAE3465991}"/>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F1254642-02DD-4349-BFFE-EC2CD9E69136}"/>
              </a:ext>
            </a:extLst>
          </p:cNvPr>
          <p:cNvSpPr>
            <a:spLocks noGrp="1"/>
          </p:cNvSpPr>
          <p:nvPr>
            <p:ph sz="half" idx="1"/>
          </p:nvPr>
        </p:nvSpPr>
        <p:spPr>
          <a:xfrm>
            <a:off x="628650" y="1825625"/>
            <a:ext cx="3867150" cy="4351338"/>
          </a:xfrm>
        </p:spPr>
        <p:txBody>
          <a:body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F9E43A70-1119-7144-8A42-E2ADB0B78D10}"/>
              </a:ext>
            </a:extLst>
          </p:cNvPr>
          <p:cNvSpPr>
            <a:spLocks noGrp="1"/>
          </p:cNvSpPr>
          <p:nvPr>
            <p:ph sz="half" idx="2"/>
          </p:nvPr>
        </p:nvSpPr>
        <p:spPr>
          <a:xfrm>
            <a:off x="4648200" y="1825625"/>
            <a:ext cx="3867150" cy="4351338"/>
          </a:xfrm>
        </p:spPr>
        <p:txBody>
          <a:body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A7EE769C-BC71-1549-87FB-4505BB52F72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9/14/20</a:t>
            </a:fld>
            <a:endParaRPr lang="en-US"/>
          </a:p>
        </p:txBody>
      </p:sp>
      <p:sp>
        <p:nvSpPr>
          <p:cNvPr id="6" name="頁尾版面配置區 5">
            <a:extLst>
              <a:ext uri="{FF2B5EF4-FFF2-40B4-BE49-F238E27FC236}">
                <a16:creationId xmlns:a16="http://schemas.microsoft.com/office/drawing/2014/main" id="{B208B2D7-5863-ED49-B3E0-A5EBAE247B3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247D0538-91DF-5941-91ED-75B537C0C01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8" name="日期版面配置區 3">
            <a:extLst>
              <a:ext uri="{FF2B5EF4-FFF2-40B4-BE49-F238E27FC236}">
                <a16:creationId xmlns:a16="http://schemas.microsoft.com/office/drawing/2014/main" id="{9BE98CF4-4277-FD40-B2CE-E6C47FDA6B93}"/>
              </a:ext>
            </a:extLst>
          </p:cNvPr>
          <p:cNvSpPr txBox="1">
            <a:spLocks/>
          </p:cNvSpPr>
          <p:nvPr userDrawn="1"/>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9/14/20</a:t>
            </a:fld>
            <a:endParaRPr lang="en-US"/>
          </a:p>
        </p:txBody>
      </p:sp>
      <p:sp>
        <p:nvSpPr>
          <p:cNvPr id="9" name="投影片編號版面配置區 5">
            <a:extLst>
              <a:ext uri="{FF2B5EF4-FFF2-40B4-BE49-F238E27FC236}">
                <a16:creationId xmlns:a16="http://schemas.microsoft.com/office/drawing/2014/main" id="{5F5781B1-0F8F-1449-B946-572720C93DB1}"/>
              </a:ext>
            </a:extLst>
          </p:cNvPr>
          <p:cNvSpPr txBox="1">
            <a:spLocks/>
          </p:cNvSpPr>
          <p:nvPr userDrawn="1"/>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10" name="矩形 9">
            <a:extLst>
              <a:ext uri="{FF2B5EF4-FFF2-40B4-BE49-F238E27FC236}">
                <a16:creationId xmlns:a16="http://schemas.microsoft.com/office/drawing/2014/main" id="{6A285F13-1CAD-724B-ACAE-8743C85B7371}"/>
              </a:ext>
            </a:extLst>
          </p:cNvPr>
          <p:cNvSpPr/>
          <p:nvPr userDrawn="1"/>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97152158-8300-5E42-B236-CD0131D35F5A}"/>
              </a:ext>
            </a:extLst>
          </p:cNvPr>
          <p:cNvGrpSpPr>
            <a:grpSpLocks noChangeAspect="1"/>
          </p:cNvGrpSpPr>
          <p:nvPr userDrawn="1"/>
        </p:nvGrpSpPr>
        <p:grpSpPr>
          <a:xfrm>
            <a:off x="110440" y="6573636"/>
            <a:ext cx="6199987" cy="215999"/>
            <a:chOff x="189953" y="266412"/>
            <a:chExt cx="9253893" cy="300939"/>
          </a:xfrm>
        </p:grpSpPr>
        <p:pic>
          <p:nvPicPr>
            <p:cNvPr id="12" name="圖片 11">
              <a:extLst>
                <a:ext uri="{FF2B5EF4-FFF2-40B4-BE49-F238E27FC236}">
                  <a16:creationId xmlns:a16="http://schemas.microsoft.com/office/drawing/2014/main" id="{37C76D71-808C-A342-A2E2-46DABFACEE5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C812E6F5-8E9A-554D-810B-C2814C1DA270}"/>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a:extLst>
              <a:ext uri="{FF2B5EF4-FFF2-40B4-BE49-F238E27FC236}">
                <a16:creationId xmlns:a16="http://schemas.microsoft.com/office/drawing/2014/main" id="{F2BB134F-43E9-C040-AF84-B1FF89BA5608}"/>
              </a:ext>
            </a:extLst>
          </p:cNvPr>
          <p:cNvPicPr>
            <a:picLocks noChangeAspect="1"/>
          </p:cNvPicPr>
          <p:nvPr userDrawn="1"/>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5" name="直線接點 14">
            <a:extLst>
              <a:ext uri="{FF2B5EF4-FFF2-40B4-BE49-F238E27FC236}">
                <a16:creationId xmlns:a16="http://schemas.microsoft.com/office/drawing/2014/main" id="{FFA02354-9DC0-4749-83D5-D053468FFDE7}"/>
              </a:ext>
            </a:extLst>
          </p:cNvPr>
          <p:cNvCxnSpPr/>
          <p:nvPr userDrawn="1"/>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6" name="群組 15">
            <a:extLst>
              <a:ext uri="{FF2B5EF4-FFF2-40B4-BE49-F238E27FC236}">
                <a16:creationId xmlns:a16="http://schemas.microsoft.com/office/drawing/2014/main" id="{70FDBDFA-4508-0E4D-AC12-5751F260A0AF}"/>
              </a:ext>
            </a:extLst>
          </p:cNvPr>
          <p:cNvGrpSpPr/>
          <p:nvPr userDrawn="1"/>
        </p:nvGrpSpPr>
        <p:grpSpPr>
          <a:xfrm>
            <a:off x="-13951" y="-23247"/>
            <a:ext cx="9157950" cy="111655"/>
            <a:chOff x="-16597" y="-1"/>
            <a:chExt cx="9157950" cy="111655"/>
          </a:xfrm>
        </p:grpSpPr>
        <p:sp>
          <p:nvSpPr>
            <p:cNvPr id="17" name="矩形 16">
              <a:extLst>
                <a:ext uri="{FF2B5EF4-FFF2-40B4-BE49-F238E27FC236}">
                  <a16:creationId xmlns:a16="http://schemas.microsoft.com/office/drawing/2014/main" id="{7C65D93A-6B96-D143-A764-C46B07A2B1C3}"/>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8" name="矩形 17">
              <a:extLst>
                <a:ext uri="{FF2B5EF4-FFF2-40B4-BE49-F238E27FC236}">
                  <a16:creationId xmlns:a16="http://schemas.microsoft.com/office/drawing/2014/main" id="{2458C749-203D-574C-83E5-169A0CFE1FA8}"/>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064118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486857-66B2-4E44-9E59-AE7789E27777}"/>
              </a:ext>
            </a:extLst>
          </p:cNvPr>
          <p:cNvSpPr>
            <a:spLocks noGrp="1"/>
          </p:cNvSpPr>
          <p:nvPr>
            <p:ph type="title"/>
          </p:nvPr>
        </p:nvSpPr>
        <p:spPr>
          <a:xfrm>
            <a:off x="630238" y="365125"/>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EC806C39-502D-BB49-9CA4-68BC05BA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E7BFDEDE-5C3C-A440-A482-ECC23A1C87DA}"/>
              </a:ext>
            </a:extLst>
          </p:cNvPr>
          <p:cNvSpPr>
            <a:spLocks noGrp="1"/>
          </p:cNvSpPr>
          <p:nvPr>
            <p:ph sz="half" idx="2"/>
          </p:nvPr>
        </p:nvSpPr>
        <p:spPr>
          <a:xfrm>
            <a:off x="630238" y="2505075"/>
            <a:ext cx="3868737" cy="3684588"/>
          </a:xfrm>
        </p:spPr>
        <p:txBody>
          <a:bodyPr/>
          <a:lstStyle/>
          <a:p>
            <a:r>
              <a:rPr lang="zh-TW" altLang="en-US"/>
              <a:t>編輯母片文字樣式
第二層
第三層
第四層
第五層</a:t>
            </a:r>
            <a:endParaRPr lang="en-US"/>
          </a:p>
        </p:txBody>
      </p:sp>
      <p:sp>
        <p:nvSpPr>
          <p:cNvPr id="5" name="文字版面配置區 4">
            <a:extLst>
              <a:ext uri="{FF2B5EF4-FFF2-40B4-BE49-F238E27FC236}">
                <a16:creationId xmlns:a16="http://schemas.microsoft.com/office/drawing/2014/main" id="{789147AA-6940-E64A-8DDB-B8FD3B9DDD2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6" name="內容版面配置區 5">
            <a:extLst>
              <a:ext uri="{FF2B5EF4-FFF2-40B4-BE49-F238E27FC236}">
                <a16:creationId xmlns:a16="http://schemas.microsoft.com/office/drawing/2014/main" id="{A30084A9-9DAC-7141-A73C-FB0E5B38D5C0}"/>
              </a:ext>
            </a:extLst>
          </p:cNvPr>
          <p:cNvSpPr>
            <a:spLocks noGrp="1"/>
          </p:cNvSpPr>
          <p:nvPr>
            <p:ph sz="quarter" idx="4"/>
          </p:nvPr>
        </p:nvSpPr>
        <p:spPr>
          <a:xfrm>
            <a:off x="4629150" y="2505075"/>
            <a:ext cx="3887788" cy="3684588"/>
          </a:xfrm>
        </p:spPr>
        <p:txBody>
          <a:bodyPr/>
          <a:lstStyle/>
          <a:p>
            <a:r>
              <a:rPr lang="zh-TW" altLang="en-US"/>
              <a:t>編輯母片文字樣式
第二層
第三層
第四層
第五層</a:t>
            </a:r>
            <a:endParaRPr lang="en-US"/>
          </a:p>
        </p:txBody>
      </p:sp>
      <p:sp>
        <p:nvSpPr>
          <p:cNvPr id="7" name="日期版面配置區 6">
            <a:extLst>
              <a:ext uri="{FF2B5EF4-FFF2-40B4-BE49-F238E27FC236}">
                <a16:creationId xmlns:a16="http://schemas.microsoft.com/office/drawing/2014/main" id="{0867F5EF-ED61-D14B-9CD0-AC1F2F9AF01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9/14/20</a:t>
            </a:fld>
            <a:endParaRPr lang="en-US"/>
          </a:p>
        </p:txBody>
      </p:sp>
      <p:sp>
        <p:nvSpPr>
          <p:cNvPr id="8" name="頁尾版面配置區 7">
            <a:extLst>
              <a:ext uri="{FF2B5EF4-FFF2-40B4-BE49-F238E27FC236}">
                <a16:creationId xmlns:a16="http://schemas.microsoft.com/office/drawing/2014/main" id="{3C7BECBB-9C6A-3B4B-B9A4-DD4E8D621406}"/>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9" name="投影片編號版面配置區 8">
            <a:extLst>
              <a:ext uri="{FF2B5EF4-FFF2-40B4-BE49-F238E27FC236}">
                <a16:creationId xmlns:a16="http://schemas.microsoft.com/office/drawing/2014/main" id="{604431E9-D365-9540-8B77-06C2E4CBF1FB}"/>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3751639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EC5E10-56BD-9442-ABF7-E44822F08408}"/>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22289007-01B0-7340-9769-B067FC472F0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9/14/20</a:t>
            </a:fld>
            <a:endParaRPr lang="en-US"/>
          </a:p>
        </p:txBody>
      </p:sp>
      <p:sp>
        <p:nvSpPr>
          <p:cNvPr id="4" name="頁尾版面配置區 3">
            <a:extLst>
              <a:ext uri="{FF2B5EF4-FFF2-40B4-BE49-F238E27FC236}">
                <a16:creationId xmlns:a16="http://schemas.microsoft.com/office/drawing/2014/main" id="{D17E08CC-1769-0543-99A9-09400BD4014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5" name="投影片編號版面配置區 4">
            <a:extLst>
              <a:ext uri="{FF2B5EF4-FFF2-40B4-BE49-F238E27FC236}">
                <a16:creationId xmlns:a16="http://schemas.microsoft.com/office/drawing/2014/main" id="{5696849F-2D4D-6C4E-9457-52EE319AF0AC}"/>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6" name="日期版面配置區 3">
            <a:extLst>
              <a:ext uri="{FF2B5EF4-FFF2-40B4-BE49-F238E27FC236}">
                <a16:creationId xmlns:a16="http://schemas.microsoft.com/office/drawing/2014/main" id="{55EC404B-4C40-E547-AD59-57C2A378DC90}"/>
              </a:ext>
            </a:extLst>
          </p:cNvPr>
          <p:cNvSpPr txBox="1">
            <a:spLocks/>
          </p:cNvSpPr>
          <p:nvPr userDrawn="1"/>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9/14/20</a:t>
            </a:fld>
            <a:endParaRPr lang="en-US"/>
          </a:p>
        </p:txBody>
      </p:sp>
      <p:sp>
        <p:nvSpPr>
          <p:cNvPr id="7" name="投影片編號版面配置區 5">
            <a:extLst>
              <a:ext uri="{FF2B5EF4-FFF2-40B4-BE49-F238E27FC236}">
                <a16:creationId xmlns:a16="http://schemas.microsoft.com/office/drawing/2014/main" id="{47D9B582-4D45-C54D-87E6-BA63F1339DE1}"/>
              </a:ext>
            </a:extLst>
          </p:cNvPr>
          <p:cNvSpPr txBox="1">
            <a:spLocks/>
          </p:cNvSpPr>
          <p:nvPr userDrawn="1"/>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8" name="矩形 7">
            <a:extLst>
              <a:ext uri="{FF2B5EF4-FFF2-40B4-BE49-F238E27FC236}">
                <a16:creationId xmlns:a16="http://schemas.microsoft.com/office/drawing/2014/main" id="{6E513F39-E78F-8740-B76E-B2E74CE8DF69}"/>
              </a:ext>
            </a:extLst>
          </p:cNvPr>
          <p:cNvSpPr/>
          <p:nvPr userDrawn="1"/>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059F9CDC-88A9-4C44-9737-B12308B02733}"/>
              </a:ext>
            </a:extLst>
          </p:cNvPr>
          <p:cNvGrpSpPr>
            <a:grpSpLocks noChangeAspect="1"/>
          </p:cNvGrpSpPr>
          <p:nvPr userDrawn="1"/>
        </p:nvGrpSpPr>
        <p:grpSpPr>
          <a:xfrm>
            <a:off x="110440" y="6573636"/>
            <a:ext cx="6199987" cy="215999"/>
            <a:chOff x="189953" y="266412"/>
            <a:chExt cx="9253893" cy="300939"/>
          </a:xfrm>
        </p:grpSpPr>
        <p:pic>
          <p:nvPicPr>
            <p:cNvPr id="10" name="圖片 9">
              <a:extLst>
                <a:ext uri="{FF2B5EF4-FFF2-40B4-BE49-F238E27FC236}">
                  <a16:creationId xmlns:a16="http://schemas.microsoft.com/office/drawing/2014/main" id="{5EF10CE4-DA74-1A40-8600-B54783E8912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A393B4C4-A31E-C74E-8FE6-26EDDCE3C718}"/>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2" name="圖片 11">
            <a:extLst>
              <a:ext uri="{FF2B5EF4-FFF2-40B4-BE49-F238E27FC236}">
                <a16:creationId xmlns:a16="http://schemas.microsoft.com/office/drawing/2014/main" id="{C336521F-5A3F-CB4E-8F1D-BC8EEF3568D2}"/>
              </a:ext>
            </a:extLst>
          </p:cNvPr>
          <p:cNvPicPr>
            <a:picLocks noChangeAspect="1"/>
          </p:cNvPicPr>
          <p:nvPr userDrawn="1"/>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3" name="直線接點 12">
            <a:extLst>
              <a:ext uri="{FF2B5EF4-FFF2-40B4-BE49-F238E27FC236}">
                <a16:creationId xmlns:a16="http://schemas.microsoft.com/office/drawing/2014/main" id="{3AA3ECBA-248F-3349-B27F-09D23D414618}"/>
              </a:ext>
            </a:extLst>
          </p:cNvPr>
          <p:cNvCxnSpPr/>
          <p:nvPr userDrawn="1"/>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4" name="群組 13">
            <a:extLst>
              <a:ext uri="{FF2B5EF4-FFF2-40B4-BE49-F238E27FC236}">
                <a16:creationId xmlns:a16="http://schemas.microsoft.com/office/drawing/2014/main" id="{9BD138B3-9973-9041-8B92-41F641D5B169}"/>
              </a:ext>
            </a:extLst>
          </p:cNvPr>
          <p:cNvGrpSpPr/>
          <p:nvPr userDrawn="1"/>
        </p:nvGrpSpPr>
        <p:grpSpPr>
          <a:xfrm>
            <a:off x="-13951" y="-23247"/>
            <a:ext cx="9157950" cy="111655"/>
            <a:chOff x="-16597" y="-1"/>
            <a:chExt cx="9157950" cy="111655"/>
          </a:xfrm>
        </p:grpSpPr>
        <p:sp>
          <p:nvSpPr>
            <p:cNvPr id="15" name="矩形 14">
              <a:extLst>
                <a:ext uri="{FF2B5EF4-FFF2-40B4-BE49-F238E27FC236}">
                  <a16:creationId xmlns:a16="http://schemas.microsoft.com/office/drawing/2014/main" id="{DD6E4AAE-BEA6-FD4D-9F3C-CA20451F155E}"/>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F70E69F4-B571-D644-AB6A-CA5972807E86}"/>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624699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探索數位世界投影片設計">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438F44-9CB6-D644-B25E-FF7FE7363E30}"/>
              </a:ext>
            </a:extLst>
          </p:cNvPr>
          <p:cNvSpPr>
            <a:spLocks noGrp="1"/>
          </p:cNvSpPr>
          <p:nvPr>
            <p:ph type="title"/>
          </p:nvPr>
        </p:nvSpPr>
        <p:spPr/>
        <p:txBody>
          <a:bodyPr/>
          <a:lstStyle>
            <a:lvl1pPr>
              <a:defRPr>
                <a:solidFill>
                  <a:schemeClr val="accent1">
                    <a:lumMod val="75000"/>
                  </a:schemeClr>
                </a:solidFill>
              </a:defRPr>
            </a:lvl1pPr>
          </a:lstStyle>
          <a:p>
            <a:r>
              <a:rPr lang="zh-TW" altLang="en-US" dirty="0"/>
              <a:t>按一下以編輯母片標題樣式</a:t>
            </a:r>
            <a:endParaRPr lang="en-US" dirty="0"/>
          </a:p>
        </p:txBody>
      </p:sp>
      <p:sp>
        <p:nvSpPr>
          <p:cNvPr id="3" name="內容版面配置區 2">
            <a:extLst>
              <a:ext uri="{FF2B5EF4-FFF2-40B4-BE49-F238E27FC236}">
                <a16:creationId xmlns:a16="http://schemas.microsoft.com/office/drawing/2014/main" id="{4B595ED1-ACCB-A54F-B58F-8A3C07279C28}"/>
              </a:ext>
            </a:extLst>
          </p:cNvPr>
          <p:cNvSpPr>
            <a:spLocks noGrp="1"/>
          </p:cNvSpPr>
          <p:nvPr>
            <p:ph idx="1"/>
          </p:nvPr>
        </p:nvSpPr>
        <p:spPr/>
        <p:txBody>
          <a:bodyPr/>
          <a:lstStyle>
            <a:lvl1pPr>
              <a:defRPr>
                <a:solidFill>
                  <a:schemeClr val="tx1">
                    <a:lumMod val="75000"/>
                    <a:lumOff val="25000"/>
                  </a:schemeClr>
                </a:solidFill>
              </a:defRPr>
            </a:lvl1p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8FE81637-9AC9-1B4A-A015-D15E6689F74D}"/>
              </a:ext>
            </a:extLst>
          </p:cNvPr>
          <p:cNvSpPr>
            <a:spLocks noGrp="1"/>
          </p:cNvSpPr>
          <p:nvPr>
            <p:ph type="dt" sz="half" idx="10"/>
          </p:nvPr>
        </p:nvSpPr>
        <p:spPr/>
        <p:txBody>
          <a:bodyPr/>
          <a:lstStyle/>
          <a:p>
            <a:fld id="{1B6FF8FA-3424-4F49-8B38-895832CADF5C}" type="datetimeFigureOut">
              <a:rPr lang="en-US" smtClean="0"/>
              <a:t>9/14/20</a:t>
            </a:fld>
            <a:endParaRPr lang="en-US"/>
          </a:p>
        </p:txBody>
      </p:sp>
      <p:sp>
        <p:nvSpPr>
          <p:cNvPr id="5" name="頁尾版面配置區 4">
            <a:extLst>
              <a:ext uri="{FF2B5EF4-FFF2-40B4-BE49-F238E27FC236}">
                <a16:creationId xmlns:a16="http://schemas.microsoft.com/office/drawing/2014/main" id="{A27C8C5E-9058-2948-9C7B-BF888B3ED7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9E4F11C8-9301-7842-B55A-82B3F1F97D58}"/>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8" name="群組 7">
            <a:extLst>
              <a:ext uri="{FF2B5EF4-FFF2-40B4-BE49-F238E27FC236}">
                <a16:creationId xmlns:a16="http://schemas.microsoft.com/office/drawing/2014/main" id="{7401AD29-6E7D-C941-8C8B-2CAB5634F814}"/>
              </a:ext>
            </a:extLst>
          </p:cNvPr>
          <p:cNvGrpSpPr/>
          <p:nvPr userDrawn="1"/>
        </p:nvGrpSpPr>
        <p:grpSpPr>
          <a:xfrm>
            <a:off x="0" y="6423844"/>
            <a:ext cx="9144000" cy="434156"/>
            <a:chOff x="0" y="6463188"/>
            <a:chExt cx="9144000" cy="434156"/>
          </a:xfrm>
        </p:grpSpPr>
        <p:sp>
          <p:nvSpPr>
            <p:cNvPr id="9" name="矩形 8">
              <a:extLst>
                <a:ext uri="{FF2B5EF4-FFF2-40B4-BE49-F238E27FC236}">
                  <a16:creationId xmlns:a16="http://schemas.microsoft.com/office/drawing/2014/main" id="{3C91358C-63AE-194B-A17E-C155ED3A8B26}"/>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49E2D5F7-1843-434A-8506-128BA50E6380}"/>
                </a:ext>
              </a:extLst>
            </p:cNvPr>
            <p:cNvGrpSpPr>
              <a:grpSpLocks noChangeAspect="1"/>
            </p:cNvGrpSpPr>
            <p:nvPr/>
          </p:nvGrpSpPr>
          <p:grpSpPr>
            <a:xfrm>
              <a:off x="110440" y="6573636"/>
              <a:ext cx="6642213" cy="216001"/>
              <a:chOff x="189953" y="266411"/>
              <a:chExt cx="9253892" cy="300941"/>
            </a:xfrm>
          </p:grpSpPr>
          <p:pic>
            <p:nvPicPr>
              <p:cNvPr id="13" name="圖片 12">
                <a:extLst>
                  <a:ext uri="{FF2B5EF4-FFF2-40B4-BE49-F238E27FC236}">
                    <a16:creationId xmlns:a16="http://schemas.microsoft.com/office/drawing/2014/main" id="{B7193A11-6A17-2B40-907A-6C3D2CF6E6C5}"/>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4" name="圖片 13">
                <a:extLst>
                  <a:ext uri="{FF2B5EF4-FFF2-40B4-BE49-F238E27FC236}">
                    <a16:creationId xmlns:a16="http://schemas.microsoft.com/office/drawing/2014/main" id="{FBBAE879-F8E1-3541-9B0F-759926C543A4}"/>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11" name="圖片 10">
              <a:extLst>
                <a:ext uri="{FF2B5EF4-FFF2-40B4-BE49-F238E27FC236}">
                  <a16:creationId xmlns:a16="http://schemas.microsoft.com/office/drawing/2014/main" id="{529DFD12-878F-E944-BB6A-1E497E50B10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16036357-34F0-1045-AB82-46B88C1F6ED2}"/>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5" name="群組 14">
            <a:extLst>
              <a:ext uri="{FF2B5EF4-FFF2-40B4-BE49-F238E27FC236}">
                <a16:creationId xmlns:a16="http://schemas.microsoft.com/office/drawing/2014/main" id="{16BAAFCE-29FD-E947-9E8B-5984D17820A3}"/>
              </a:ext>
            </a:extLst>
          </p:cNvPr>
          <p:cNvGrpSpPr/>
          <p:nvPr userDrawn="1"/>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5EBD872E-8C4A-C545-B532-14DA719009B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B0D6455C-0A21-EB49-AC37-AD330F94C9D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255352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9CE4D-4028-CC48-B2AF-75D2756EDE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9/14/20</a:t>
            </a:fld>
            <a:endParaRPr lang="en-US"/>
          </a:p>
        </p:txBody>
      </p:sp>
      <p:sp>
        <p:nvSpPr>
          <p:cNvPr id="3" name="頁尾版面配置區 2">
            <a:extLst>
              <a:ext uri="{FF2B5EF4-FFF2-40B4-BE49-F238E27FC236}">
                <a16:creationId xmlns:a16="http://schemas.microsoft.com/office/drawing/2014/main" id="{89B7937C-9985-6E4D-8563-86B9184110D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4" name="投影片編號版面配置區 3">
            <a:extLst>
              <a:ext uri="{FF2B5EF4-FFF2-40B4-BE49-F238E27FC236}">
                <a16:creationId xmlns:a16="http://schemas.microsoft.com/office/drawing/2014/main" id="{6A38210E-E3F3-6E45-AECF-AE5012E2F2FD}"/>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5" name="日期版面配置區 3">
            <a:extLst>
              <a:ext uri="{FF2B5EF4-FFF2-40B4-BE49-F238E27FC236}">
                <a16:creationId xmlns:a16="http://schemas.microsoft.com/office/drawing/2014/main" id="{4B96F3A9-C8CC-BB49-855D-0912D36DD04D}"/>
              </a:ext>
            </a:extLst>
          </p:cNvPr>
          <p:cNvSpPr txBox="1">
            <a:spLocks/>
          </p:cNvSpPr>
          <p:nvPr userDrawn="1"/>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9/14/20</a:t>
            </a:fld>
            <a:endParaRPr lang="en-US"/>
          </a:p>
        </p:txBody>
      </p:sp>
      <p:sp>
        <p:nvSpPr>
          <p:cNvPr id="6" name="投影片編號版面配置區 5">
            <a:extLst>
              <a:ext uri="{FF2B5EF4-FFF2-40B4-BE49-F238E27FC236}">
                <a16:creationId xmlns:a16="http://schemas.microsoft.com/office/drawing/2014/main" id="{DB2AED08-F5EC-B44C-986C-F2E0F845FD5C}"/>
              </a:ext>
            </a:extLst>
          </p:cNvPr>
          <p:cNvSpPr txBox="1">
            <a:spLocks/>
          </p:cNvSpPr>
          <p:nvPr userDrawn="1"/>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7" name="矩形 6">
            <a:extLst>
              <a:ext uri="{FF2B5EF4-FFF2-40B4-BE49-F238E27FC236}">
                <a16:creationId xmlns:a16="http://schemas.microsoft.com/office/drawing/2014/main" id="{A6E5FBD7-22AF-D94B-BEB4-F632CBB07A3C}"/>
              </a:ext>
            </a:extLst>
          </p:cNvPr>
          <p:cNvSpPr/>
          <p:nvPr userDrawn="1"/>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61738146-C54D-3743-86ED-DE756F969FD7}"/>
              </a:ext>
            </a:extLst>
          </p:cNvPr>
          <p:cNvGrpSpPr>
            <a:grpSpLocks noChangeAspect="1"/>
          </p:cNvGrpSpPr>
          <p:nvPr userDrawn="1"/>
        </p:nvGrpSpPr>
        <p:grpSpPr>
          <a:xfrm>
            <a:off x="110440" y="6573636"/>
            <a:ext cx="6199987" cy="215999"/>
            <a:chOff x="189953" y="266412"/>
            <a:chExt cx="9253893" cy="300939"/>
          </a:xfrm>
        </p:grpSpPr>
        <p:pic>
          <p:nvPicPr>
            <p:cNvPr id="9" name="圖片 8">
              <a:extLst>
                <a:ext uri="{FF2B5EF4-FFF2-40B4-BE49-F238E27FC236}">
                  <a16:creationId xmlns:a16="http://schemas.microsoft.com/office/drawing/2014/main" id="{8965A3BE-114C-F947-BF1C-44D957561DC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CD20BB73-D157-954D-991D-18DE492640BE}"/>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1" name="圖片 10">
            <a:extLst>
              <a:ext uri="{FF2B5EF4-FFF2-40B4-BE49-F238E27FC236}">
                <a16:creationId xmlns:a16="http://schemas.microsoft.com/office/drawing/2014/main" id="{8FCF993B-A29A-1D4B-9DD2-F4B620E45255}"/>
              </a:ext>
            </a:extLst>
          </p:cNvPr>
          <p:cNvPicPr>
            <a:picLocks noChangeAspect="1"/>
          </p:cNvPicPr>
          <p:nvPr userDrawn="1"/>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0ED0277B-7293-C444-AAEA-DC135AE1979B}"/>
              </a:ext>
            </a:extLst>
          </p:cNvPr>
          <p:cNvCxnSpPr/>
          <p:nvPr userDrawn="1"/>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3" name="群組 12">
            <a:extLst>
              <a:ext uri="{FF2B5EF4-FFF2-40B4-BE49-F238E27FC236}">
                <a16:creationId xmlns:a16="http://schemas.microsoft.com/office/drawing/2014/main" id="{A5743E6A-C93C-FB41-AF09-3AA012547292}"/>
              </a:ext>
            </a:extLst>
          </p:cNvPr>
          <p:cNvGrpSpPr/>
          <p:nvPr userDrawn="1"/>
        </p:nvGrpSpPr>
        <p:grpSpPr>
          <a:xfrm>
            <a:off x="-13951" y="-23247"/>
            <a:ext cx="9157950" cy="111655"/>
            <a:chOff x="-16597" y="-1"/>
            <a:chExt cx="9157950" cy="111655"/>
          </a:xfrm>
        </p:grpSpPr>
        <p:sp>
          <p:nvSpPr>
            <p:cNvPr id="14" name="矩形 13">
              <a:extLst>
                <a:ext uri="{FF2B5EF4-FFF2-40B4-BE49-F238E27FC236}">
                  <a16:creationId xmlns:a16="http://schemas.microsoft.com/office/drawing/2014/main" id="{DB4C399A-59DD-0E41-85C3-A5A9392FFF52}"/>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90591305-73D6-0645-8C14-2E2AD624CC4C}"/>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9379802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3E145B-DC42-C640-8A08-E8E305FCB8DB}"/>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48C15CBF-850B-3A48-B08E-D82DCEA8601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zh-TW" altLang="en-US"/>
              <a:t>編輯母片文字樣式
第二層
第三層
第四層
第五層</a:t>
            </a:r>
            <a:endParaRPr lang="en-US"/>
          </a:p>
        </p:txBody>
      </p:sp>
      <p:sp>
        <p:nvSpPr>
          <p:cNvPr id="4" name="文字版面配置區 3">
            <a:extLst>
              <a:ext uri="{FF2B5EF4-FFF2-40B4-BE49-F238E27FC236}">
                <a16:creationId xmlns:a16="http://schemas.microsoft.com/office/drawing/2014/main" id="{A080F2D0-8A4E-FA4F-8D39-CB9B49C154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DE0E4142-26C4-184B-A784-5AAE01FB5149}"/>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9/14/20</a:t>
            </a:fld>
            <a:endParaRPr lang="en-US"/>
          </a:p>
        </p:txBody>
      </p:sp>
      <p:sp>
        <p:nvSpPr>
          <p:cNvPr id="6" name="頁尾版面配置區 5">
            <a:extLst>
              <a:ext uri="{FF2B5EF4-FFF2-40B4-BE49-F238E27FC236}">
                <a16:creationId xmlns:a16="http://schemas.microsoft.com/office/drawing/2014/main" id="{AEC531B5-7603-0C4B-B26F-6F6F96B1328F}"/>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7121E947-15C5-3847-8F76-B9B0D9AB066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9279872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4B817-3E9E-DE4C-AD19-0A8C5A67A043}"/>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8E5F48CF-7F9B-A24D-B691-53FFE4790D8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字版面配置區 3">
            <a:extLst>
              <a:ext uri="{FF2B5EF4-FFF2-40B4-BE49-F238E27FC236}">
                <a16:creationId xmlns:a16="http://schemas.microsoft.com/office/drawing/2014/main" id="{7035503E-C4F4-3441-9554-EE5F6B0C56B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795F77D4-73D0-2E4A-92C2-E2886748EADA}"/>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9/14/20</a:t>
            </a:fld>
            <a:endParaRPr lang="en-US"/>
          </a:p>
        </p:txBody>
      </p:sp>
      <p:sp>
        <p:nvSpPr>
          <p:cNvPr id="6" name="頁尾版面配置區 5">
            <a:extLst>
              <a:ext uri="{FF2B5EF4-FFF2-40B4-BE49-F238E27FC236}">
                <a16:creationId xmlns:a16="http://schemas.microsoft.com/office/drawing/2014/main" id="{E96F0573-87C0-084B-A021-D8B77E311BC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94BF687A-3374-C54D-A692-0440068B33D8}"/>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21269319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9F75C5-4A45-7947-9D19-F50D23B01B9F}"/>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204006B4-5947-8748-8FCB-B123B6352A99}"/>
              </a:ext>
            </a:extLst>
          </p:cNvPr>
          <p:cNvSpPr>
            <a:spLocks noGrp="1"/>
          </p:cNvSpPr>
          <p:nvPr>
            <p:ph type="body" orient="vert" idx="1"/>
          </p:nvPr>
        </p:nvSpPr>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8DF4FFEB-0426-674B-9217-E8CE9A124993}"/>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9/14/20</a:t>
            </a:fld>
            <a:endParaRPr lang="en-US"/>
          </a:p>
        </p:txBody>
      </p:sp>
      <p:sp>
        <p:nvSpPr>
          <p:cNvPr id="5" name="頁尾版面配置區 4">
            <a:extLst>
              <a:ext uri="{FF2B5EF4-FFF2-40B4-BE49-F238E27FC236}">
                <a16:creationId xmlns:a16="http://schemas.microsoft.com/office/drawing/2014/main" id="{F920FED3-CF1A-1945-B115-FBA9B65C4E0C}"/>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AC71344A-98BA-EB4D-8E97-B2F9C53AC5C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9589030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62DEE5ED-1D18-E14D-B2A5-1A5078C02732}"/>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D8BC68F9-18FA-9E47-BE7C-B91601A120B8}"/>
              </a:ext>
            </a:extLst>
          </p:cNvPr>
          <p:cNvSpPr>
            <a:spLocks noGrp="1"/>
          </p:cNvSpPr>
          <p:nvPr>
            <p:ph type="body" orient="vert" idx="1"/>
          </p:nvPr>
        </p:nvSpPr>
        <p:spPr>
          <a:xfrm>
            <a:off x="628650" y="365125"/>
            <a:ext cx="5762625" cy="5811838"/>
          </a:xfrm>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C2496C55-2627-BB4B-B031-01503F6984B8}"/>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9/14/20</a:t>
            </a:fld>
            <a:endParaRPr lang="en-US"/>
          </a:p>
        </p:txBody>
      </p:sp>
      <p:sp>
        <p:nvSpPr>
          <p:cNvPr id="5" name="頁尾版面配置區 4">
            <a:extLst>
              <a:ext uri="{FF2B5EF4-FFF2-40B4-BE49-F238E27FC236}">
                <a16:creationId xmlns:a16="http://schemas.microsoft.com/office/drawing/2014/main" id="{7D5465A8-B81E-5245-84E3-3A5EE3BD9A4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5ED7BC55-4AB7-0740-93C0-4748C745F155}"/>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7353448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rgbClr val="00865F">
                <a:alpha val="67000"/>
              </a:srgbClr>
            </a:gs>
            <a:gs pos="100000">
              <a:srgbClr val="00865F"/>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14BF5E-E67F-8645-84F2-763D66B670C3}"/>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zh-TW" altLang="en-US" dirty="0"/>
              <a:t>按一下以編輯母片標題樣式</a:t>
            </a:r>
            <a:endParaRPr lang="en-US" dirty="0"/>
          </a:p>
        </p:txBody>
      </p:sp>
      <p:sp>
        <p:nvSpPr>
          <p:cNvPr id="3" name="副標題 2">
            <a:extLst>
              <a:ext uri="{FF2B5EF4-FFF2-40B4-BE49-F238E27FC236}">
                <a16:creationId xmlns:a16="http://schemas.microsoft.com/office/drawing/2014/main" id="{3E315A1A-1D56-FE4A-BAD0-18C02C0DB67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43285E28-DC97-7944-B8A8-73A141551981}"/>
              </a:ext>
            </a:extLst>
          </p:cNvPr>
          <p:cNvSpPr>
            <a:spLocks noGrp="1"/>
          </p:cNvSpPr>
          <p:nvPr>
            <p:ph type="dt" sz="half" idx="10"/>
          </p:nvPr>
        </p:nvSpPr>
        <p:spPr/>
        <p:txBody>
          <a:bodyPr/>
          <a:lstStyle/>
          <a:p>
            <a:fld id="{39EAF9D6-8ABE-654A-8CC2-BBF0C89DFEC8}" type="datetimeFigureOut">
              <a:rPr lang="en-US" smtClean="0"/>
              <a:t>9/14/20</a:t>
            </a:fld>
            <a:endParaRPr lang="en-US"/>
          </a:p>
        </p:txBody>
      </p:sp>
      <p:sp>
        <p:nvSpPr>
          <p:cNvPr id="5" name="頁尾版面配置區 4">
            <a:extLst>
              <a:ext uri="{FF2B5EF4-FFF2-40B4-BE49-F238E27FC236}">
                <a16:creationId xmlns:a16="http://schemas.microsoft.com/office/drawing/2014/main" id="{36EC900C-07E3-5249-8861-DDD6E0394988}"/>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09867ABF-E576-6F4F-AD8C-A4DF5334ED23}"/>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7480928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F05DA3-F0A1-754C-A857-2BE87DFF0141}"/>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39F6B94B-4126-0A41-A773-49CB8D165A19}"/>
              </a:ext>
            </a:extLst>
          </p:cNvPr>
          <p:cNvSpPr>
            <a:spLocks noGrp="1"/>
          </p:cNvSpPr>
          <p:nvPr>
            <p:ph idx="1"/>
          </p:nvPr>
        </p:nvSpPr>
        <p:spPr/>
        <p:txBody>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4A70F262-C531-1349-AC73-64537ED50106}"/>
              </a:ext>
            </a:extLst>
          </p:cNvPr>
          <p:cNvSpPr>
            <a:spLocks noGrp="1"/>
          </p:cNvSpPr>
          <p:nvPr>
            <p:ph type="dt" sz="half" idx="10"/>
          </p:nvPr>
        </p:nvSpPr>
        <p:spPr/>
        <p:txBody>
          <a:bodyPr/>
          <a:lstStyle/>
          <a:p>
            <a:fld id="{39EAF9D6-8ABE-654A-8CC2-BBF0C89DFEC8}" type="datetimeFigureOut">
              <a:rPr lang="en-US" smtClean="0"/>
              <a:t>9/14/20</a:t>
            </a:fld>
            <a:endParaRPr lang="en-US"/>
          </a:p>
        </p:txBody>
      </p:sp>
      <p:sp>
        <p:nvSpPr>
          <p:cNvPr id="5" name="頁尾版面配置區 4">
            <a:extLst>
              <a:ext uri="{FF2B5EF4-FFF2-40B4-BE49-F238E27FC236}">
                <a16:creationId xmlns:a16="http://schemas.microsoft.com/office/drawing/2014/main" id="{DAF8EB67-FEBC-3949-ABFE-CB7BB7BA7C6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F3FA5DD-51C1-164C-8573-EE0F5577123E}"/>
              </a:ext>
            </a:extLst>
          </p:cNvPr>
          <p:cNvSpPr>
            <a:spLocks noGrp="1"/>
          </p:cNvSpPr>
          <p:nvPr>
            <p:ph type="sldNum" sz="quarter" idx="12"/>
          </p:nvPr>
        </p:nvSpPr>
        <p:spPr/>
        <p:txBody>
          <a:bodyPr/>
          <a:lstStyle/>
          <a:p>
            <a:fld id="{CCE90B56-46C4-FE44-BAE8-D7F2BE9069C4}" type="slidenum">
              <a:rPr lang="en-US" smtClean="0"/>
              <a:t>‹#›</a:t>
            </a:fld>
            <a:endParaRPr lang="en-US"/>
          </a:p>
        </p:txBody>
      </p:sp>
      <p:sp>
        <p:nvSpPr>
          <p:cNvPr id="8" name="矩形 7">
            <a:extLst>
              <a:ext uri="{FF2B5EF4-FFF2-40B4-BE49-F238E27FC236}">
                <a16:creationId xmlns:a16="http://schemas.microsoft.com/office/drawing/2014/main" id="{D9CED868-B9A6-094D-AD40-9B3B0268E1AF}"/>
              </a:ext>
            </a:extLst>
          </p:cNvPr>
          <p:cNvSpPr/>
          <p:nvPr userDrawn="1"/>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7E67DF9C-AD40-1B4B-BEA7-0976B5A8A5CE}"/>
              </a:ext>
            </a:extLst>
          </p:cNvPr>
          <p:cNvGrpSpPr>
            <a:grpSpLocks noChangeAspect="1"/>
          </p:cNvGrpSpPr>
          <p:nvPr userDrawn="1"/>
        </p:nvGrpSpPr>
        <p:grpSpPr>
          <a:xfrm>
            <a:off x="110440" y="6573636"/>
            <a:ext cx="6199987" cy="215999"/>
            <a:chOff x="189953" y="266412"/>
            <a:chExt cx="9253893" cy="300939"/>
          </a:xfrm>
        </p:grpSpPr>
        <p:pic>
          <p:nvPicPr>
            <p:cNvPr id="10" name="圖片 9">
              <a:extLst>
                <a:ext uri="{FF2B5EF4-FFF2-40B4-BE49-F238E27FC236}">
                  <a16:creationId xmlns:a16="http://schemas.microsoft.com/office/drawing/2014/main" id="{08F118D8-C72D-9843-BCE1-0F6B7617F76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D547EBBB-9566-A145-95AD-D511189718B1}"/>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2" name="圖片 11">
            <a:extLst>
              <a:ext uri="{FF2B5EF4-FFF2-40B4-BE49-F238E27FC236}">
                <a16:creationId xmlns:a16="http://schemas.microsoft.com/office/drawing/2014/main" id="{675D2EF8-94DE-074D-B822-2F3FCFBFD374}"/>
              </a:ext>
            </a:extLst>
          </p:cNvPr>
          <p:cNvPicPr>
            <a:picLocks noChangeAspect="1"/>
          </p:cNvPicPr>
          <p:nvPr userDrawn="1"/>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3" name="直線接點 12">
            <a:extLst>
              <a:ext uri="{FF2B5EF4-FFF2-40B4-BE49-F238E27FC236}">
                <a16:creationId xmlns:a16="http://schemas.microsoft.com/office/drawing/2014/main" id="{8DD31332-5949-044F-86B9-FE7BDF993065}"/>
              </a:ext>
            </a:extLst>
          </p:cNvPr>
          <p:cNvCxnSpPr/>
          <p:nvPr userDrawn="1"/>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5" name="群組 14">
            <a:extLst>
              <a:ext uri="{FF2B5EF4-FFF2-40B4-BE49-F238E27FC236}">
                <a16:creationId xmlns:a16="http://schemas.microsoft.com/office/drawing/2014/main" id="{90AD5C0A-74D7-AC40-9BD6-4C96A9CD8AA6}"/>
              </a:ext>
            </a:extLst>
          </p:cNvPr>
          <p:cNvGrpSpPr/>
          <p:nvPr userDrawn="1"/>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94BE45F5-6797-D745-925D-2032E82FD53C}"/>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596DFDD2-A77A-6E49-A392-ECE9800F2EBE}"/>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42826066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537803-0039-2E40-9667-292BEF0550AD}"/>
              </a:ext>
            </a:extLst>
          </p:cNvPr>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E107DAFF-A515-724B-85B1-BFC95032C3E3}"/>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EE271613-449B-4B4F-BE30-2D0C4EDB524E}"/>
              </a:ext>
            </a:extLst>
          </p:cNvPr>
          <p:cNvSpPr>
            <a:spLocks noGrp="1"/>
          </p:cNvSpPr>
          <p:nvPr>
            <p:ph type="dt" sz="half" idx="10"/>
          </p:nvPr>
        </p:nvSpPr>
        <p:spPr/>
        <p:txBody>
          <a:bodyPr/>
          <a:lstStyle/>
          <a:p>
            <a:fld id="{39EAF9D6-8ABE-654A-8CC2-BBF0C89DFEC8}" type="datetimeFigureOut">
              <a:rPr lang="en-US" smtClean="0"/>
              <a:t>9/14/20</a:t>
            </a:fld>
            <a:endParaRPr lang="en-US"/>
          </a:p>
        </p:txBody>
      </p:sp>
      <p:sp>
        <p:nvSpPr>
          <p:cNvPr id="5" name="頁尾版面配置區 4">
            <a:extLst>
              <a:ext uri="{FF2B5EF4-FFF2-40B4-BE49-F238E27FC236}">
                <a16:creationId xmlns:a16="http://schemas.microsoft.com/office/drawing/2014/main" id="{17D16E72-D2C1-F340-8AB1-D5A0F1D9A60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7D3F69A-03B8-AD4A-992C-32A838B96227}"/>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2901438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82C398-00D8-5F48-AE40-A6DE9B681647}"/>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B8109761-AB0C-0B40-9188-A9513972757B}"/>
              </a:ext>
            </a:extLst>
          </p:cNvPr>
          <p:cNvSpPr>
            <a:spLocks noGrp="1"/>
          </p:cNvSpPr>
          <p:nvPr>
            <p:ph sz="half" idx="1"/>
          </p:nvPr>
        </p:nvSpPr>
        <p:spPr>
          <a:xfrm>
            <a:off x="628650" y="1825625"/>
            <a:ext cx="3867150" cy="4351338"/>
          </a:xfrm>
        </p:spPr>
        <p:txBody>
          <a:body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5BEB8CC8-55A4-6F46-9151-896B89C751B7}"/>
              </a:ext>
            </a:extLst>
          </p:cNvPr>
          <p:cNvSpPr>
            <a:spLocks noGrp="1"/>
          </p:cNvSpPr>
          <p:nvPr>
            <p:ph sz="half" idx="2"/>
          </p:nvPr>
        </p:nvSpPr>
        <p:spPr>
          <a:xfrm>
            <a:off x="4648200" y="1825625"/>
            <a:ext cx="3867150" cy="4351338"/>
          </a:xfrm>
        </p:spPr>
        <p:txBody>
          <a:body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392434B5-204E-3340-A314-461F8D17D525}"/>
              </a:ext>
            </a:extLst>
          </p:cNvPr>
          <p:cNvSpPr>
            <a:spLocks noGrp="1"/>
          </p:cNvSpPr>
          <p:nvPr>
            <p:ph type="dt" sz="half" idx="10"/>
          </p:nvPr>
        </p:nvSpPr>
        <p:spPr/>
        <p:txBody>
          <a:bodyPr/>
          <a:lstStyle/>
          <a:p>
            <a:fld id="{39EAF9D6-8ABE-654A-8CC2-BBF0C89DFEC8}" type="datetimeFigureOut">
              <a:rPr lang="en-US" smtClean="0"/>
              <a:t>9/14/20</a:t>
            </a:fld>
            <a:endParaRPr lang="en-US"/>
          </a:p>
        </p:txBody>
      </p:sp>
      <p:sp>
        <p:nvSpPr>
          <p:cNvPr id="6" name="頁尾版面配置區 5">
            <a:extLst>
              <a:ext uri="{FF2B5EF4-FFF2-40B4-BE49-F238E27FC236}">
                <a16:creationId xmlns:a16="http://schemas.microsoft.com/office/drawing/2014/main" id="{F0D631AB-0640-4C4B-A6C5-97ABB58AB49E}"/>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FE32B1A-DBF7-574A-8796-D08A4D67FAEE}"/>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8293255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008B33-66D5-944E-9AB9-7EDD80586216}"/>
              </a:ext>
            </a:extLst>
          </p:cNvPr>
          <p:cNvSpPr>
            <a:spLocks noGrp="1"/>
          </p:cNvSpPr>
          <p:nvPr>
            <p:ph type="title"/>
          </p:nvPr>
        </p:nvSpPr>
        <p:spPr>
          <a:xfrm>
            <a:off x="630238" y="365125"/>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39958F2D-F6C7-B94D-893F-AA212EE3848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F917C326-2458-2245-9426-8E08E2ADAB51}"/>
              </a:ext>
            </a:extLst>
          </p:cNvPr>
          <p:cNvSpPr>
            <a:spLocks noGrp="1"/>
          </p:cNvSpPr>
          <p:nvPr>
            <p:ph sz="half" idx="2"/>
          </p:nvPr>
        </p:nvSpPr>
        <p:spPr>
          <a:xfrm>
            <a:off x="630238" y="2505075"/>
            <a:ext cx="3868737" cy="3684588"/>
          </a:xfrm>
        </p:spPr>
        <p:txBody>
          <a:bodyPr/>
          <a:lstStyle/>
          <a:p>
            <a:r>
              <a:rPr lang="zh-TW" altLang="en-US"/>
              <a:t>編輯母片文字樣式
第二層
第三層
第四層
第五層</a:t>
            </a:r>
            <a:endParaRPr lang="en-US"/>
          </a:p>
        </p:txBody>
      </p:sp>
      <p:sp>
        <p:nvSpPr>
          <p:cNvPr id="5" name="文字版面配置區 4">
            <a:extLst>
              <a:ext uri="{FF2B5EF4-FFF2-40B4-BE49-F238E27FC236}">
                <a16:creationId xmlns:a16="http://schemas.microsoft.com/office/drawing/2014/main" id="{888E09BB-05A9-FB4D-B2BB-62E4A3186F3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6" name="內容版面配置區 5">
            <a:extLst>
              <a:ext uri="{FF2B5EF4-FFF2-40B4-BE49-F238E27FC236}">
                <a16:creationId xmlns:a16="http://schemas.microsoft.com/office/drawing/2014/main" id="{BDDFD3DA-DB34-494F-8CF9-3EFB6D014B28}"/>
              </a:ext>
            </a:extLst>
          </p:cNvPr>
          <p:cNvSpPr>
            <a:spLocks noGrp="1"/>
          </p:cNvSpPr>
          <p:nvPr>
            <p:ph sz="quarter" idx="4"/>
          </p:nvPr>
        </p:nvSpPr>
        <p:spPr>
          <a:xfrm>
            <a:off x="4629150" y="2505075"/>
            <a:ext cx="3887788" cy="3684588"/>
          </a:xfrm>
        </p:spPr>
        <p:txBody>
          <a:bodyPr/>
          <a:lstStyle/>
          <a:p>
            <a:r>
              <a:rPr lang="zh-TW" altLang="en-US"/>
              <a:t>編輯母片文字樣式
第二層
第三層
第四層
第五層</a:t>
            </a:r>
            <a:endParaRPr lang="en-US"/>
          </a:p>
        </p:txBody>
      </p:sp>
      <p:sp>
        <p:nvSpPr>
          <p:cNvPr id="7" name="日期版面配置區 6">
            <a:extLst>
              <a:ext uri="{FF2B5EF4-FFF2-40B4-BE49-F238E27FC236}">
                <a16:creationId xmlns:a16="http://schemas.microsoft.com/office/drawing/2014/main" id="{4E5B0EFE-8FA4-4446-932F-9F72E7B9F9D2}"/>
              </a:ext>
            </a:extLst>
          </p:cNvPr>
          <p:cNvSpPr>
            <a:spLocks noGrp="1"/>
          </p:cNvSpPr>
          <p:nvPr>
            <p:ph type="dt" sz="half" idx="10"/>
          </p:nvPr>
        </p:nvSpPr>
        <p:spPr/>
        <p:txBody>
          <a:bodyPr/>
          <a:lstStyle/>
          <a:p>
            <a:fld id="{39EAF9D6-8ABE-654A-8CC2-BBF0C89DFEC8}" type="datetimeFigureOut">
              <a:rPr lang="en-US" smtClean="0"/>
              <a:t>9/14/20</a:t>
            </a:fld>
            <a:endParaRPr lang="en-US"/>
          </a:p>
        </p:txBody>
      </p:sp>
      <p:sp>
        <p:nvSpPr>
          <p:cNvPr id="8" name="頁尾版面配置區 7">
            <a:extLst>
              <a:ext uri="{FF2B5EF4-FFF2-40B4-BE49-F238E27FC236}">
                <a16:creationId xmlns:a16="http://schemas.microsoft.com/office/drawing/2014/main" id="{16BCF95B-921D-3E44-B526-8940B7042088}"/>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3A94A046-C684-0D4A-885A-1060818680DD}"/>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66766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6F67A1-12C4-0C4E-AEE8-6C0F96243676}"/>
              </a:ext>
            </a:extLst>
          </p:cNvPr>
          <p:cNvSpPr>
            <a:spLocks noGrp="1"/>
          </p:cNvSpPr>
          <p:nvPr>
            <p:ph type="title"/>
          </p:nvPr>
        </p:nvSpPr>
        <p:spPr>
          <a:xfrm>
            <a:off x="623888" y="1709739"/>
            <a:ext cx="7886700" cy="2852737"/>
          </a:xfrm>
        </p:spPr>
        <p:txBody>
          <a:bodyPr anchor="b"/>
          <a:lstStyle>
            <a:lvl1pPr>
              <a:defRPr sz="45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6D3CFC1A-1BE4-4B45-A894-C2F50637BED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AA6C97FA-1B41-B542-9FED-FB30D1D84DE0}"/>
              </a:ext>
            </a:extLst>
          </p:cNvPr>
          <p:cNvSpPr>
            <a:spLocks noGrp="1"/>
          </p:cNvSpPr>
          <p:nvPr>
            <p:ph type="dt" sz="half" idx="10"/>
          </p:nvPr>
        </p:nvSpPr>
        <p:spPr/>
        <p:txBody>
          <a:bodyPr/>
          <a:lstStyle/>
          <a:p>
            <a:fld id="{1B6FF8FA-3424-4F49-8B38-895832CADF5C}" type="datetimeFigureOut">
              <a:rPr lang="en-US" smtClean="0"/>
              <a:t>9/14/20</a:t>
            </a:fld>
            <a:endParaRPr lang="en-US"/>
          </a:p>
        </p:txBody>
      </p:sp>
      <p:sp>
        <p:nvSpPr>
          <p:cNvPr id="5" name="頁尾版面配置區 4">
            <a:extLst>
              <a:ext uri="{FF2B5EF4-FFF2-40B4-BE49-F238E27FC236}">
                <a16:creationId xmlns:a16="http://schemas.microsoft.com/office/drawing/2014/main" id="{E75C7F02-BA60-4549-92EC-E96B344E3E3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5A60072-BD83-7C40-AD86-09C07C629851}"/>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20595994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E0FF33-EC4B-904D-9195-980B6C94D9BC}"/>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F87EC180-A4BB-C546-888D-D2853A87B91A}"/>
              </a:ext>
            </a:extLst>
          </p:cNvPr>
          <p:cNvSpPr>
            <a:spLocks noGrp="1"/>
          </p:cNvSpPr>
          <p:nvPr>
            <p:ph type="dt" sz="half" idx="10"/>
          </p:nvPr>
        </p:nvSpPr>
        <p:spPr/>
        <p:txBody>
          <a:bodyPr/>
          <a:lstStyle/>
          <a:p>
            <a:fld id="{39EAF9D6-8ABE-654A-8CC2-BBF0C89DFEC8}" type="datetimeFigureOut">
              <a:rPr lang="en-US" smtClean="0"/>
              <a:t>9/14/20</a:t>
            </a:fld>
            <a:endParaRPr lang="en-US"/>
          </a:p>
        </p:txBody>
      </p:sp>
      <p:sp>
        <p:nvSpPr>
          <p:cNvPr id="4" name="頁尾版面配置區 3">
            <a:extLst>
              <a:ext uri="{FF2B5EF4-FFF2-40B4-BE49-F238E27FC236}">
                <a16:creationId xmlns:a16="http://schemas.microsoft.com/office/drawing/2014/main" id="{6ECDF251-E7AF-C842-ADC6-CDC0F64C95C7}"/>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99116001-01F0-D249-A0EC-D4CFDB7D5023}"/>
              </a:ext>
            </a:extLst>
          </p:cNvPr>
          <p:cNvSpPr>
            <a:spLocks noGrp="1"/>
          </p:cNvSpPr>
          <p:nvPr>
            <p:ph type="sldNum" sz="quarter" idx="12"/>
          </p:nvPr>
        </p:nvSpPr>
        <p:spPr/>
        <p:txBody>
          <a:bodyPr/>
          <a:lstStyle/>
          <a:p>
            <a:fld id="{CCE90B56-46C4-FE44-BAE8-D7F2BE9069C4}" type="slidenum">
              <a:rPr lang="en-US" smtClean="0"/>
              <a:t>‹#›</a:t>
            </a:fld>
            <a:endParaRPr lang="en-US"/>
          </a:p>
        </p:txBody>
      </p:sp>
      <p:grpSp>
        <p:nvGrpSpPr>
          <p:cNvPr id="6" name="群組 5">
            <a:extLst>
              <a:ext uri="{FF2B5EF4-FFF2-40B4-BE49-F238E27FC236}">
                <a16:creationId xmlns:a16="http://schemas.microsoft.com/office/drawing/2014/main" id="{872642A7-417D-CC4F-BCD5-1C03372678EF}"/>
              </a:ext>
            </a:extLst>
          </p:cNvPr>
          <p:cNvGrpSpPr/>
          <p:nvPr userDrawn="1"/>
        </p:nvGrpSpPr>
        <p:grpSpPr>
          <a:xfrm>
            <a:off x="-16597" y="-41872"/>
            <a:ext cx="9157950" cy="111655"/>
            <a:chOff x="-16597" y="-1"/>
            <a:chExt cx="9157950" cy="111655"/>
          </a:xfrm>
        </p:grpSpPr>
        <p:sp>
          <p:nvSpPr>
            <p:cNvPr id="7" name="矩形 6">
              <a:extLst>
                <a:ext uri="{FF2B5EF4-FFF2-40B4-BE49-F238E27FC236}">
                  <a16:creationId xmlns:a16="http://schemas.microsoft.com/office/drawing/2014/main" id="{9DFB775B-5881-AD4C-9316-AB024F0D239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3C1D7549-A4C8-3749-8674-9CEB44200055}"/>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9" name="日期版面配置區 3">
            <a:extLst>
              <a:ext uri="{FF2B5EF4-FFF2-40B4-BE49-F238E27FC236}">
                <a16:creationId xmlns:a16="http://schemas.microsoft.com/office/drawing/2014/main" id="{5B0F5003-7849-A147-B421-B92E57E5178A}"/>
              </a:ext>
            </a:extLst>
          </p:cNvPr>
          <p:cNvSpPr txBox="1">
            <a:spLocks/>
          </p:cNvSpPr>
          <p:nvPr userDrawn="1"/>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EAF9D6-8ABE-654A-8CC2-BBF0C89DFEC8}" type="datetimeFigureOut">
              <a:rPr lang="en-US" smtClean="0"/>
              <a:pPr/>
              <a:t>9/14/20</a:t>
            </a:fld>
            <a:endParaRPr lang="en-US"/>
          </a:p>
        </p:txBody>
      </p:sp>
      <p:sp>
        <p:nvSpPr>
          <p:cNvPr id="10" name="投影片編號版面配置區 5">
            <a:extLst>
              <a:ext uri="{FF2B5EF4-FFF2-40B4-BE49-F238E27FC236}">
                <a16:creationId xmlns:a16="http://schemas.microsoft.com/office/drawing/2014/main" id="{A2F37BEF-B464-BB46-BD86-1A7F5F1612CE}"/>
              </a:ext>
            </a:extLst>
          </p:cNvPr>
          <p:cNvSpPr txBox="1">
            <a:spLocks/>
          </p:cNvSpPr>
          <p:nvPr userDrawn="1"/>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E90B56-46C4-FE44-BAE8-D7F2BE9069C4}" type="slidenum">
              <a:rPr lang="en-US" smtClean="0"/>
              <a:pPr/>
              <a:t>‹#›</a:t>
            </a:fld>
            <a:endParaRPr lang="en-US"/>
          </a:p>
        </p:txBody>
      </p:sp>
      <p:sp>
        <p:nvSpPr>
          <p:cNvPr id="11" name="矩形 10">
            <a:extLst>
              <a:ext uri="{FF2B5EF4-FFF2-40B4-BE49-F238E27FC236}">
                <a16:creationId xmlns:a16="http://schemas.microsoft.com/office/drawing/2014/main" id="{CA0F7B62-CAF7-8A42-B865-2D1DC88DC53F}"/>
              </a:ext>
            </a:extLst>
          </p:cNvPr>
          <p:cNvSpPr/>
          <p:nvPr userDrawn="1"/>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12" name="群組 11">
            <a:extLst>
              <a:ext uri="{FF2B5EF4-FFF2-40B4-BE49-F238E27FC236}">
                <a16:creationId xmlns:a16="http://schemas.microsoft.com/office/drawing/2014/main" id="{C3B0F61A-2AA8-6B45-9B1C-E35E34E71453}"/>
              </a:ext>
            </a:extLst>
          </p:cNvPr>
          <p:cNvGrpSpPr>
            <a:grpSpLocks noChangeAspect="1"/>
          </p:cNvGrpSpPr>
          <p:nvPr userDrawn="1"/>
        </p:nvGrpSpPr>
        <p:grpSpPr>
          <a:xfrm>
            <a:off x="110440" y="6573636"/>
            <a:ext cx="6199987" cy="215999"/>
            <a:chOff x="189953" y="266412"/>
            <a:chExt cx="9253893" cy="300939"/>
          </a:xfrm>
        </p:grpSpPr>
        <p:pic>
          <p:nvPicPr>
            <p:cNvPr id="13" name="圖片 12">
              <a:extLst>
                <a:ext uri="{FF2B5EF4-FFF2-40B4-BE49-F238E27FC236}">
                  <a16:creationId xmlns:a16="http://schemas.microsoft.com/office/drawing/2014/main" id="{F6AAF9A3-D401-5748-93C6-02E72477CB2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4" name="圖片 13">
              <a:extLst>
                <a:ext uri="{FF2B5EF4-FFF2-40B4-BE49-F238E27FC236}">
                  <a16:creationId xmlns:a16="http://schemas.microsoft.com/office/drawing/2014/main" id="{BFCB2900-0D70-594C-B490-E8D1A41D5E33}"/>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5" name="圖片 14">
            <a:extLst>
              <a:ext uri="{FF2B5EF4-FFF2-40B4-BE49-F238E27FC236}">
                <a16:creationId xmlns:a16="http://schemas.microsoft.com/office/drawing/2014/main" id="{5FEA3581-1827-9A4F-83D6-E52CFA838AF8}"/>
              </a:ext>
            </a:extLst>
          </p:cNvPr>
          <p:cNvPicPr>
            <a:picLocks noChangeAspect="1"/>
          </p:cNvPicPr>
          <p:nvPr userDrawn="1"/>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6" name="直線接點 15">
            <a:extLst>
              <a:ext uri="{FF2B5EF4-FFF2-40B4-BE49-F238E27FC236}">
                <a16:creationId xmlns:a16="http://schemas.microsoft.com/office/drawing/2014/main" id="{6D86318B-9523-EC42-B062-1DCC99ED2F02}"/>
              </a:ext>
            </a:extLst>
          </p:cNvPr>
          <p:cNvCxnSpPr/>
          <p:nvPr userDrawn="1"/>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60409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68932CE-B975-2449-825B-AEA2B944C186}"/>
              </a:ext>
            </a:extLst>
          </p:cNvPr>
          <p:cNvSpPr>
            <a:spLocks noGrp="1"/>
          </p:cNvSpPr>
          <p:nvPr>
            <p:ph type="dt" sz="half" idx="10"/>
          </p:nvPr>
        </p:nvSpPr>
        <p:spPr/>
        <p:txBody>
          <a:bodyPr/>
          <a:lstStyle/>
          <a:p>
            <a:fld id="{39EAF9D6-8ABE-654A-8CC2-BBF0C89DFEC8}" type="datetimeFigureOut">
              <a:rPr lang="en-US" smtClean="0"/>
              <a:t>9/14/20</a:t>
            </a:fld>
            <a:endParaRPr lang="en-US"/>
          </a:p>
        </p:txBody>
      </p:sp>
      <p:sp>
        <p:nvSpPr>
          <p:cNvPr id="3" name="頁尾版面配置區 2">
            <a:extLst>
              <a:ext uri="{FF2B5EF4-FFF2-40B4-BE49-F238E27FC236}">
                <a16:creationId xmlns:a16="http://schemas.microsoft.com/office/drawing/2014/main" id="{C6392DC5-BB94-3946-A0E0-B549361058E1}"/>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75B580C2-FF84-A740-8A52-D0B1E0426B19}"/>
              </a:ext>
            </a:extLst>
          </p:cNvPr>
          <p:cNvSpPr>
            <a:spLocks noGrp="1"/>
          </p:cNvSpPr>
          <p:nvPr>
            <p:ph type="sldNum" sz="quarter" idx="12"/>
          </p:nvPr>
        </p:nvSpPr>
        <p:spPr/>
        <p:txBody>
          <a:bodyPr/>
          <a:lstStyle/>
          <a:p>
            <a:fld id="{CCE90B56-46C4-FE44-BAE8-D7F2BE9069C4}" type="slidenum">
              <a:rPr lang="en-US" smtClean="0"/>
              <a:t>‹#›</a:t>
            </a:fld>
            <a:endParaRPr lang="en-US"/>
          </a:p>
        </p:txBody>
      </p:sp>
      <p:grpSp>
        <p:nvGrpSpPr>
          <p:cNvPr id="5" name="群組 4">
            <a:extLst>
              <a:ext uri="{FF2B5EF4-FFF2-40B4-BE49-F238E27FC236}">
                <a16:creationId xmlns:a16="http://schemas.microsoft.com/office/drawing/2014/main" id="{4E637E32-23EB-BA4B-AD2B-EAE4CE14A344}"/>
              </a:ext>
            </a:extLst>
          </p:cNvPr>
          <p:cNvGrpSpPr/>
          <p:nvPr userDrawn="1"/>
        </p:nvGrpSpPr>
        <p:grpSpPr>
          <a:xfrm>
            <a:off x="-16597" y="-41872"/>
            <a:ext cx="9157950" cy="111655"/>
            <a:chOff x="-16597" y="-1"/>
            <a:chExt cx="9157950" cy="111655"/>
          </a:xfrm>
        </p:grpSpPr>
        <p:sp>
          <p:nvSpPr>
            <p:cNvPr id="6" name="矩形 5">
              <a:extLst>
                <a:ext uri="{FF2B5EF4-FFF2-40B4-BE49-F238E27FC236}">
                  <a16:creationId xmlns:a16="http://schemas.microsoft.com/office/drawing/2014/main" id="{F9446629-1DB8-CF47-B1FC-1EDDAFCFEEDF}"/>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7" name="矩形 6">
              <a:extLst>
                <a:ext uri="{FF2B5EF4-FFF2-40B4-BE49-F238E27FC236}">
                  <a16:creationId xmlns:a16="http://schemas.microsoft.com/office/drawing/2014/main" id="{1FFE5573-94E1-704C-974A-D6ED8ACDE975}"/>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8" name="日期版面配置區 3">
            <a:extLst>
              <a:ext uri="{FF2B5EF4-FFF2-40B4-BE49-F238E27FC236}">
                <a16:creationId xmlns:a16="http://schemas.microsoft.com/office/drawing/2014/main" id="{85A40166-7DD3-8745-B48F-82F38BAECEA1}"/>
              </a:ext>
            </a:extLst>
          </p:cNvPr>
          <p:cNvSpPr txBox="1">
            <a:spLocks/>
          </p:cNvSpPr>
          <p:nvPr userDrawn="1"/>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EAF9D6-8ABE-654A-8CC2-BBF0C89DFEC8}" type="datetimeFigureOut">
              <a:rPr lang="en-US" smtClean="0"/>
              <a:pPr/>
              <a:t>9/14/20</a:t>
            </a:fld>
            <a:endParaRPr lang="en-US"/>
          </a:p>
        </p:txBody>
      </p:sp>
      <p:sp>
        <p:nvSpPr>
          <p:cNvPr id="9" name="投影片編號版面配置區 5">
            <a:extLst>
              <a:ext uri="{FF2B5EF4-FFF2-40B4-BE49-F238E27FC236}">
                <a16:creationId xmlns:a16="http://schemas.microsoft.com/office/drawing/2014/main" id="{B12732C9-DD41-004E-9E20-FFDED18ECA57}"/>
              </a:ext>
            </a:extLst>
          </p:cNvPr>
          <p:cNvSpPr txBox="1">
            <a:spLocks/>
          </p:cNvSpPr>
          <p:nvPr userDrawn="1"/>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E90B56-46C4-FE44-BAE8-D7F2BE9069C4}" type="slidenum">
              <a:rPr lang="en-US" smtClean="0"/>
              <a:pPr/>
              <a:t>‹#›</a:t>
            </a:fld>
            <a:endParaRPr lang="en-US"/>
          </a:p>
        </p:txBody>
      </p:sp>
      <p:sp>
        <p:nvSpPr>
          <p:cNvPr id="10" name="矩形 9">
            <a:extLst>
              <a:ext uri="{FF2B5EF4-FFF2-40B4-BE49-F238E27FC236}">
                <a16:creationId xmlns:a16="http://schemas.microsoft.com/office/drawing/2014/main" id="{CC7A5914-A4B1-1A48-878F-7D11068869F3}"/>
              </a:ext>
            </a:extLst>
          </p:cNvPr>
          <p:cNvSpPr/>
          <p:nvPr userDrawn="1"/>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DD47043C-FDA7-CC4E-9541-A6B9FD55DF4F}"/>
              </a:ext>
            </a:extLst>
          </p:cNvPr>
          <p:cNvGrpSpPr>
            <a:grpSpLocks noChangeAspect="1"/>
          </p:cNvGrpSpPr>
          <p:nvPr userDrawn="1"/>
        </p:nvGrpSpPr>
        <p:grpSpPr>
          <a:xfrm>
            <a:off x="110440" y="6573636"/>
            <a:ext cx="6199987" cy="215999"/>
            <a:chOff x="189953" y="266412"/>
            <a:chExt cx="9253893" cy="300939"/>
          </a:xfrm>
        </p:grpSpPr>
        <p:pic>
          <p:nvPicPr>
            <p:cNvPr id="12" name="圖片 11">
              <a:extLst>
                <a:ext uri="{FF2B5EF4-FFF2-40B4-BE49-F238E27FC236}">
                  <a16:creationId xmlns:a16="http://schemas.microsoft.com/office/drawing/2014/main" id="{44C1F058-1966-1646-B821-724EC2E1A267}"/>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4E267B12-4CCC-D644-91E0-0474BEF91BDD}"/>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a:extLst>
              <a:ext uri="{FF2B5EF4-FFF2-40B4-BE49-F238E27FC236}">
                <a16:creationId xmlns:a16="http://schemas.microsoft.com/office/drawing/2014/main" id="{DE983D19-883E-214B-9C4C-02D6E6EBA5C1}"/>
              </a:ext>
            </a:extLst>
          </p:cNvPr>
          <p:cNvPicPr>
            <a:picLocks noChangeAspect="1"/>
          </p:cNvPicPr>
          <p:nvPr userDrawn="1"/>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5" name="直線接點 14">
            <a:extLst>
              <a:ext uri="{FF2B5EF4-FFF2-40B4-BE49-F238E27FC236}">
                <a16:creationId xmlns:a16="http://schemas.microsoft.com/office/drawing/2014/main" id="{76DF6809-9CE0-7A4C-8F9D-B523CC3E4E54}"/>
              </a:ext>
            </a:extLst>
          </p:cNvPr>
          <p:cNvCxnSpPr/>
          <p:nvPr userDrawn="1"/>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58400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4DC7FE-F3F1-D24D-89D3-8BEBE11E789F}"/>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9D49731B-66D9-2C48-9F08-D9CFD0B5914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zh-TW" altLang="en-US"/>
              <a:t>編輯母片文字樣式
第二層
第三層
第四層
第五層</a:t>
            </a:r>
            <a:endParaRPr lang="en-US"/>
          </a:p>
        </p:txBody>
      </p:sp>
      <p:sp>
        <p:nvSpPr>
          <p:cNvPr id="4" name="文字版面配置區 3">
            <a:extLst>
              <a:ext uri="{FF2B5EF4-FFF2-40B4-BE49-F238E27FC236}">
                <a16:creationId xmlns:a16="http://schemas.microsoft.com/office/drawing/2014/main" id="{86323BC7-8B16-D14D-A30D-611D7AD5DEF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F737B65C-13C5-4248-985A-C5F3E7D189F5}"/>
              </a:ext>
            </a:extLst>
          </p:cNvPr>
          <p:cNvSpPr>
            <a:spLocks noGrp="1"/>
          </p:cNvSpPr>
          <p:nvPr>
            <p:ph type="dt" sz="half" idx="10"/>
          </p:nvPr>
        </p:nvSpPr>
        <p:spPr/>
        <p:txBody>
          <a:bodyPr/>
          <a:lstStyle/>
          <a:p>
            <a:fld id="{39EAF9D6-8ABE-654A-8CC2-BBF0C89DFEC8}" type="datetimeFigureOut">
              <a:rPr lang="en-US" smtClean="0"/>
              <a:t>9/14/20</a:t>
            </a:fld>
            <a:endParaRPr lang="en-US"/>
          </a:p>
        </p:txBody>
      </p:sp>
      <p:sp>
        <p:nvSpPr>
          <p:cNvPr id="6" name="頁尾版面配置區 5">
            <a:extLst>
              <a:ext uri="{FF2B5EF4-FFF2-40B4-BE49-F238E27FC236}">
                <a16:creationId xmlns:a16="http://schemas.microsoft.com/office/drawing/2014/main" id="{1FF4F44B-5278-344F-A38F-0681A818931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D43EC47E-C5E4-6B45-A441-FE8513C88388}"/>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11301943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105481-286A-5C40-AB23-EE66EC9D8891}"/>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B7788311-3FE1-CF4B-BAAD-2BCE71F8CDE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字版面配置區 3">
            <a:extLst>
              <a:ext uri="{FF2B5EF4-FFF2-40B4-BE49-F238E27FC236}">
                <a16:creationId xmlns:a16="http://schemas.microsoft.com/office/drawing/2014/main" id="{A114721D-07D2-F441-8A12-9D1D4AD14DE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B1B128A3-99E4-B64B-9CAC-214BC9886583}"/>
              </a:ext>
            </a:extLst>
          </p:cNvPr>
          <p:cNvSpPr>
            <a:spLocks noGrp="1"/>
          </p:cNvSpPr>
          <p:nvPr>
            <p:ph type="dt" sz="half" idx="10"/>
          </p:nvPr>
        </p:nvSpPr>
        <p:spPr/>
        <p:txBody>
          <a:bodyPr/>
          <a:lstStyle/>
          <a:p>
            <a:fld id="{39EAF9D6-8ABE-654A-8CC2-BBF0C89DFEC8}" type="datetimeFigureOut">
              <a:rPr lang="en-US" smtClean="0"/>
              <a:t>9/14/20</a:t>
            </a:fld>
            <a:endParaRPr lang="en-US"/>
          </a:p>
        </p:txBody>
      </p:sp>
      <p:sp>
        <p:nvSpPr>
          <p:cNvPr id="6" name="頁尾版面配置區 5">
            <a:extLst>
              <a:ext uri="{FF2B5EF4-FFF2-40B4-BE49-F238E27FC236}">
                <a16:creationId xmlns:a16="http://schemas.microsoft.com/office/drawing/2014/main" id="{0E7FF047-A27F-7D46-93ED-8F5A9D6AC6F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0DCB05E7-312F-C548-A1FC-D772DC85CCAD}"/>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11990379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B4A213-49D8-074D-AB17-432BF08BEA72}"/>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2446AEBC-8E50-5340-B028-3E3D751A990F}"/>
              </a:ext>
            </a:extLst>
          </p:cNvPr>
          <p:cNvSpPr>
            <a:spLocks noGrp="1"/>
          </p:cNvSpPr>
          <p:nvPr>
            <p:ph type="body" orient="vert" idx="1"/>
          </p:nvPr>
        </p:nvSpPr>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720C19AE-B8A4-F44A-B299-C9284A45AA6A}"/>
              </a:ext>
            </a:extLst>
          </p:cNvPr>
          <p:cNvSpPr>
            <a:spLocks noGrp="1"/>
          </p:cNvSpPr>
          <p:nvPr>
            <p:ph type="dt" sz="half" idx="10"/>
          </p:nvPr>
        </p:nvSpPr>
        <p:spPr/>
        <p:txBody>
          <a:bodyPr/>
          <a:lstStyle/>
          <a:p>
            <a:fld id="{39EAF9D6-8ABE-654A-8CC2-BBF0C89DFEC8}" type="datetimeFigureOut">
              <a:rPr lang="en-US" smtClean="0"/>
              <a:t>9/14/20</a:t>
            </a:fld>
            <a:endParaRPr lang="en-US"/>
          </a:p>
        </p:txBody>
      </p:sp>
      <p:sp>
        <p:nvSpPr>
          <p:cNvPr id="5" name="頁尾版面配置區 4">
            <a:extLst>
              <a:ext uri="{FF2B5EF4-FFF2-40B4-BE49-F238E27FC236}">
                <a16:creationId xmlns:a16="http://schemas.microsoft.com/office/drawing/2014/main" id="{7FD18E5B-4C73-1846-80C2-F4FB02610B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AC0E3F7-23F9-1B4E-A0C5-82926D0FE753}"/>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5840065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FF469B37-75F7-6149-88F7-A524ACF3126B}"/>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110C6958-876B-EA4D-97DA-7D1770A4FAB2}"/>
              </a:ext>
            </a:extLst>
          </p:cNvPr>
          <p:cNvSpPr>
            <a:spLocks noGrp="1"/>
          </p:cNvSpPr>
          <p:nvPr>
            <p:ph type="body" orient="vert" idx="1"/>
          </p:nvPr>
        </p:nvSpPr>
        <p:spPr>
          <a:xfrm>
            <a:off x="628650" y="365125"/>
            <a:ext cx="5762625" cy="5811838"/>
          </a:xfrm>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29C93F6A-2CAF-614D-A762-8832A82024E2}"/>
              </a:ext>
            </a:extLst>
          </p:cNvPr>
          <p:cNvSpPr>
            <a:spLocks noGrp="1"/>
          </p:cNvSpPr>
          <p:nvPr>
            <p:ph type="dt" sz="half" idx="10"/>
          </p:nvPr>
        </p:nvSpPr>
        <p:spPr/>
        <p:txBody>
          <a:bodyPr/>
          <a:lstStyle/>
          <a:p>
            <a:fld id="{39EAF9D6-8ABE-654A-8CC2-BBF0C89DFEC8}" type="datetimeFigureOut">
              <a:rPr lang="en-US" smtClean="0"/>
              <a:t>9/14/20</a:t>
            </a:fld>
            <a:endParaRPr lang="en-US"/>
          </a:p>
        </p:txBody>
      </p:sp>
      <p:sp>
        <p:nvSpPr>
          <p:cNvPr id="5" name="頁尾版面配置區 4">
            <a:extLst>
              <a:ext uri="{FF2B5EF4-FFF2-40B4-BE49-F238E27FC236}">
                <a16:creationId xmlns:a16="http://schemas.microsoft.com/office/drawing/2014/main" id="{0F86491F-7862-7143-8D4F-8E67DED3BA8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3B482037-4BFF-C24E-82A6-75F123633068}"/>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022880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04806D-4A6F-464B-B5D6-CD98AA236BB0}"/>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9D949655-CBDA-344D-89C8-1E921C0E2C82}"/>
              </a:ext>
            </a:extLst>
          </p:cNvPr>
          <p:cNvSpPr>
            <a:spLocks noGrp="1"/>
          </p:cNvSpPr>
          <p:nvPr>
            <p:ph sz="half" idx="1"/>
          </p:nvPr>
        </p:nvSpPr>
        <p:spPr>
          <a:xfrm>
            <a:off x="628650" y="1825625"/>
            <a:ext cx="3886200" cy="4351338"/>
          </a:xfrm>
        </p:spPr>
        <p:txBody>
          <a:body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6800A388-F507-354B-9AB4-40568CA1C90B}"/>
              </a:ext>
            </a:extLst>
          </p:cNvPr>
          <p:cNvSpPr>
            <a:spLocks noGrp="1"/>
          </p:cNvSpPr>
          <p:nvPr>
            <p:ph sz="half" idx="2"/>
          </p:nvPr>
        </p:nvSpPr>
        <p:spPr>
          <a:xfrm>
            <a:off x="4629150" y="1825625"/>
            <a:ext cx="3886200" cy="4351338"/>
          </a:xfrm>
        </p:spPr>
        <p:txBody>
          <a:body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A1CE2D56-39B9-E045-9534-0E972746761E}"/>
              </a:ext>
            </a:extLst>
          </p:cNvPr>
          <p:cNvSpPr>
            <a:spLocks noGrp="1"/>
          </p:cNvSpPr>
          <p:nvPr>
            <p:ph type="dt" sz="half" idx="10"/>
          </p:nvPr>
        </p:nvSpPr>
        <p:spPr/>
        <p:txBody>
          <a:bodyPr/>
          <a:lstStyle/>
          <a:p>
            <a:fld id="{1B6FF8FA-3424-4F49-8B38-895832CADF5C}" type="datetimeFigureOut">
              <a:rPr lang="en-US" smtClean="0"/>
              <a:t>9/14/20</a:t>
            </a:fld>
            <a:endParaRPr lang="en-US"/>
          </a:p>
        </p:txBody>
      </p:sp>
      <p:sp>
        <p:nvSpPr>
          <p:cNvPr id="6" name="頁尾版面配置區 5">
            <a:extLst>
              <a:ext uri="{FF2B5EF4-FFF2-40B4-BE49-F238E27FC236}">
                <a16:creationId xmlns:a16="http://schemas.microsoft.com/office/drawing/2014/main" id="{ED21088F-1465-0848-938E-65B97FC0400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B2DF13D-1F53-C049-8EAC-422478E1D480}"/>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61806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ABC9BE-1BF5-3840-A31B-C37511EDE1AD}"/>
              </a:ext>
            </a:extLst>
          </p:cNvPr>
          <p:cNvSpPr>
            <a:spLocks noGrp="1"/>
          </p:cNvSpPr>
          <p:nvPr>
            <p:ph type="title"/>
          </p:nvPr>
        </p:nvSpPr>
        <p:spPr>
          <a:xfrm>
            <a:off x="629841" y="365126"/>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3E2F0793-4DD8-7748-B0C6-26ECF884A41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37B6AF4D-0B46-AA4B-B708-84998090CE5F}"/>
              </a:ext>
            </a:extLst>
          </p:cNvPr>
          <p:cNvSpPr>
            <a:spLocks noGrp="1"/>
          </p:cNvSpPr>
          <p:nvPr>
            <p:ph sz="half" idx="2"/>
          </p:nvPr>
        </p:nvSpPr>
        <p:spPr>
          <a:xfrm>
            <a:off x="629842" y="2505075"/>
            <a:ext cx="3868340" cy="3684588"/>
          </a:xfrm>
        </p:spPr>
        <p:txBody>
          <a:bodyPr/>
          <a:lstStyle/>
          <a:p>
            <a:r>
              <a:rPr lang="zh-TW" altLang="en-US"/>
              <a:t>編輯母片文字樣式
第二層
第三層
第四層
第五層</a:t>
            </a:r>
            <a:endParaRPr lang="en-US"/>
          </a:p>
        </p:txBody>
      </p:sp>
      <p:sp>
        <p:nvSpPr>
          <p:cNvPr id="5" name="文字版面配置區 4">
            <a:extLst>
              <a:ext uri="{FF2B5EF4-FFF2-40B4-BE49-F238E27FC236}">
                <a16:creationId xmlns:a16="http://schemas.microsoft.com/office/drawing/2014/main" id="{7AD0CF81-D178-A849-9EF4-1BB265775CB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lang="zh-TW" altLang="en-US"/>
              <a:t>編輯母片文字樣式
第二層
第三層
第四層
第五層</a:t>
            </a:r>
            <a:endParaRPr lang="en-US"/>
          </a:p>
        </p:txBody>
      </p:sp>
      <p:sp>
        <p:nvSpPr>
          <p:cNvPr id="6" name="內容版面配置區 5">
            <a:extLst>
              <a:ext uri="{FF2B5EF4-FFF2-40B4-BE49-F238E27FC236}">
                <a16:creationId xmlns:a16="http://schemas.microsoft.com/office/drawing/2014/main" id="{98570A6C-06DD-3E4F-8BDF-0F6253800CB3}"/>
              </a:ext>
            </a:extLst>
          </p:cNvPr>
          <p:cNvSpPr>
            <a:spLocks noGrp="1"/>
          </p:cNvSpPr>
          <p:nvPr>
            <p:ph sz="quarter" idx="4"/>
          </p:nvPr>
        </p:nvSpPr>
        <p:spPr>
          <a:xfrm>
            <a:off x="4629150" y="2505075"/>
            <a:ext cx="3887391" cy="3684588"/>
          </a:xfrm>
        </p:spPr>
        <p:txBody>
          <a:bodyPr/>
          <a:lstStyle/>
          <a:p>
            <a:r>
              <a:rPr lang="zh-TW" altLang="en-US"/>
              <a:t>編輯母片文字樣式
第二層
第三層
第四層
第五層</a:t>
            </a:r>
            <a:endParaRPr lang="en-US"/>
          </a:p>
        </p:txBody>
      </p:sp>
      <p:sp>
        <p:nvSpPr>
          <p:cNvPr id="7" name="日期版面配置區 6">
            <a:extLst>
              <a:ext uri="{FF2B5EF4-FFF2-40B4-BE49-F238E27FC236}">
                <a16:creationId xmlns:a16="http://schemas.microsoft.com/office/drawing/2014/main" id="{5E605011-71FA-A24A-8428-A071D6114581}"/>
              </a:ext>
            </a:extLst>
          </p:cNvPr>
          <p:cNvSpPr>
            <a:spLocks noGrp="1"/>
          </p:cNvSpPr>
          <p:nvPr>
            <p:ph type="dt" sz="half" idx="10"/>
          </p:nvPr>
        </p:nvSpPr>
        <p:spPr/>
        <p:txBody>
          <a:bodyPr/>
          <a:lstStyle/>
          <a:p>
            <a:fld id="{1B6FF8FA-3424-4F49-8B38-895832CADF5C}" type="datetimeFigureOut">
              <a:rPr lang="en-US" smtClean="0"/>
              <a:t>9/14/20</a:t>
            </a:fld>
            <a:endParaRPr lang="en-US"/>
          </a:p>
        </p:txBody>
      </p:sp>
      <p:sp>
        <p:nvSpPr>
          <p:cNvPr id="8" name="頁尾版面配置區 7">
            <a:extLst>
              <a:ext uri="{FF2B5EF4-FFF2-40B4-BE49-F238E27FC236}">
                <a16:creationId xmlns:a16="http://schemas.microsoft.com/office/drawing/2014/main" id="{8446FB71-91E8-9F4C-8A3C-91C7D6E8A55D}"/>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588B3EBC-63AE-A346-9391-C54AB97C9E04}"/>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1245224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90E969-7223-3A49-A4B8-29B96D0A7A7F}"/>
              </a:ext>
            </a:extLst>
          </p:cNvPr>
          <p:cNvSpPr>
            <a:spLocks noGrp="1"/>
          </p:cNvSpPr>
          <p:nvPr>
            <p:ph type="title"/>
          </p:nvPr>
        </p:nvSpPr>
        <p:spPr/>
        <p:txBody>
          <a:bodyPr/>
          <a:lstStyle>
            <a:lvl1pPr>
              <a:defRPr>
                <a:solidFill>
                  <a:schemeClr val="accent1">
                    <a:lumMod val="75000"/>
                  </a:schemeClr>
                </a:solidFill>
              </a:defRPr>
            </a:lvl1pPr>
          </a:lstStyle>
          <a:p>
            <a:r>
              <a:rPr lang="zh-TW" altLang="en-US" dirty="0"/>
              <a:t>按一下以編輯母片標題樣式</a:t>
            </a:r>
            <a:endParaRPr lang="en-US" dirty="0"/>
          </a:p>
        </p:txBody>
      </p:sp>
      <p:sp>
        <p:nvSpPr>
          <p:cNvPr id="3" name="日期版面配置區 2">
            <a:extLst>
              <a:ext uri="{FF2B5EF4-FFF2-40B4-BE49-F238E27FC236}">
                <a16:creationId xmlns:a16="http://schemas.microsoft.com/office/drawing/2014/main" id="{D062D6DD-2875-EA46-A7FE-D693B36418E7}"/>
              </a:ext>
            </a:extLst>
          </p:cNvPr>
          <p:cNvSpPr>
            <a:spLocks noGrp="1"/>
          </p:cNvSpPr>
          <p:nvPr>
            <p:ph type="dt" sz="half" idx="10"/>
          </p:nvPr>
        </p:nvSpPr>
        <p:spPr/>
        <p:txBody>
          <a:bodyPr/>
          <a:lstStyle/>
          <a:p>
            <a:fld id="{1B6FF8FA-3424-4F49-8B38-895832CADF5C}" type="datetimeFigureOut">
              <a:rPr lang="en-US" smtClean="0"/>
              <a:t>9/14/20</a:t>
            </a:fld>
            <a:endParaRPr lang="en-US"/>
          </a:p>
        </p:txBody>
      </p:sp>
      <p:sp>
        <p:nvSpPr>
          <p:cNvPr id="4" name="頁尾版面配置區 3">
            <a:extLst>
              <a:ext uri="{FF2B5EF4-FFF2-40B4-BE49-F238E27FC236}">
                <a16:creationId xmlns:a16="http://schemas.microsoft.com/office/drawing/2014/main" id="{09D3706D-8334-6E4A-9113-3929D6EE038A}"/>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D307FF06-4A96-3F4F-A4D2-D0CD9904BC4F}"/>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6" name="群組 5">
            <a:extLst>
              <a:ext uri="{FF2B5EF4-FFF2-40B4-BE49-F238E27FC236}">
                <a16:creationId xmlns:a16="http://schemas.microsoft.com/office/drawing/2014/main" id="{A048A878-106A-124E-9422-EBDBA7AB64E1}"/>
              </a:ext>
            </a:extLst>
          </p:cNvPr>
          <p:cNvGrpSpPr/>
          <p:nvPr userDrawn="1"/>
        </p:nvGrpSpPr>
        <p:grpSpPr>
          <a:xfrm>
            <a:off x="0" y="6423844"/>
            <a:ext cx="9144000" cy="434156"/>
            <a:chOff x="0" y="6463188"/>
            <a:chExt cx="9144000" cy="434156"/>
          </a:xfrm>
        </p:grpSpPr>
        <p:sp>
          <p:nvSpPr>
            <p:cNvPr id="7" name="矩形 6">
              <a:extLst>
                <a:ext uri="{FF2B5EF4-FFF2-40B4-BE49-F238E27FC236}">
                  <a16:creationId xmlns:a16="http://schemas.microsoft.com/office/drawing/2014/main" id="{B6171DC2-D013-264C-88BC-FF7508CDF2D1}"/>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4CD2F4B3-AD69-554E-84E0-DC954F858E1B}"/>
                </a:ext>
              </a:extLst>
            </p:cNvPr>
            <p:cNvGrpSpPr>
              <a:grpSpLocks noChangeAspect="1"/>
            </p:cNvGrpSpPr>
            <p:nvPr/>
          </p:nvGrpSpPr>
          <p:grpSpPr>
            <a:xfrm>
              <a:off x="110440" y="6573636"/>
              <a:ext cx="6642213" cy="216001"/>
              <a:chOff x="189953" y="266411"/>
              <a:chExt cx="9253892" cy="300941"/>
            </a:xfrm>
          </p:grpSpPr>
          <p:pic>
            <p:nvPicPr>
              <p:cNvPr id="11" name="圖片 10">
                <a:extLst>
                  <a:ext uri="{FF2B5EF4-FFF2-40B4-BE49-F238E27FC236}">
                    <a16:creationId xmlns:a16="http://schemas.microsoft.com/office/drawing/2014/main" id="{4C37F382-569C-BD4A-AD54-AED102F920A3}"/>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2" name="圖片 11">
                <a:extLst>
                  <a:ext uri="{FF2B5EF4-FFF2-40B4-BE49-F238E27FC236}">
                    <a16:creationId xmlns:a16="http://schemas.microsoft.com/office/drawing/2014/main" id="{0AB57D99-1688-3E4C-A911-90C6A5FA25DC}"/>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9" name="圖片 8">
              <a:extLst>
                <a:ext uri="{FF2B5EF4-FFF2-40B4-BE49-F238E27FC236}">
                  <a16:creationId xmlns:a16="http://schemas.microsoft.com/office/drawing/2014/main" id="{F563B128-B0DA-F943-8075-AC1B382529E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0" name="直線接點 9">
              <a:extLst>
                <a:ext uri="{FF2B5EF4-FFF2-40B4-BE49-F238E27FC236}">
                  <a16:creationId xmlns:a16="http://schemas.microsoft.com/office/drawing/2014/main" id="{4C1B996F-EC84-9041-90FE-4DA8CCEE9E51}"/>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3" name="群組 12">
            <a:extLst>
              <a:ext uri="{FF2B5EF4-FFF2-40B4-BE49-F238E27FC236}">
                <a16:creationId xmlns:a16="http://schemas.microsoft.com/office/drawing/2014/main" id="{4672F845-3F86-5A46-8A18-B30A61906246}"/>
              </a:ext>
            </a:extLst>
          </p:cNvPr>
          <p:cNvGrpSpPr/>
          <p:nvPr userDrawn="1"/>
        </p:nvGrpSpPr>
        <p:grpSpPr>
          <a:xfrm>
            <a:off x="-16597" y="-41872"/>
            <a:ext cx="9157950" cy="111655"/>
            <a:chOff x="-16597" y="-1"/>
            <a:chExt cx="9157950" cy="111655"/>
          </a:xfrm>
        </p:grpSpPr>
        <p:sp>
          <p:nvSpPr>
            <p:cNvPr id="14" name="矩形 13">
              <a:extLst>
                <a:ext uri="{FF2B5EF4-FFF2-40B4-BE49-F238E27FC236}">
                  <a16:creationId xmlns:a16="http://schemas.microsoft.com/office/drawing/2014/main" id="{0BB2D376-18FD-C54A-886D-C7C1BA66DF5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C5FF1C78-998C-8044-AD4F-A63F5D79F51C}"/>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484119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DBD5F-75A2-3149-89BD-A3AB78AC96A2}"/>
              </a:ext>
            </a:extLst>
          </p:cNvPr>
          <p:cNvSpPr>
            <a:spLocks noGrp="1"/>
          </p:cNvSpPr>
          <p:nvPr>
            <p:ph type="dt" sz="half" idx="10"/>
          </p:nvPr>
        </p:nvSpPr>
        <p:spPr/>
        <p:txBody>
          <a:bodyPr/>
          <a:lstStyle/>
          <a:p>
            <a:fld id="{1B6FF8FA-3424-4F49-8B38-895832CADF5C}" type="datetimeFigureOut">
              <a:rPr lang="en-US" smtClean="0"/>
              <a:t>9/14/20</a:t>
            </a:fld>
            <a:endParaRPr lang="en-US"/>
          </a:p>
        </p:txBody>
      </p:sp>
      <p:sp>
        <p:nvSpPr>
          <p:cNvPr id="3" name="頁尾版面配置區 2">
            <a:extLst>
              <a:ext uri="{FF2B5EF4-FFF2-40B4-BE49-F238E27FC236}">
                <a16:creationId xmlns:a16="http://schemas.microsoft.com/office/drawing/2014/main" id="{0DF98196-EF9E-FB4F-8E37-1DAD456AC0AC}"/>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2479B265-54F1-5840-990D-84AFAFF54A4D}"/>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5" name="群組 4">
            <a:extLst>
              <a:ext uri="{FF2B5EF4-FFF2-40B4-BE49-F238E27FC236}">
                <a16:creationId xmlns:a16="http://schemas.microsoft.com/office/drawing/2014/main" id="{3A42291A-CBCD-784B-B17D-8A6ABBBAEF74}"/>
              </a:ext>
            </a:extLst>
          </p:cNvPr>
          <p:cNvGrpSpPr/>
          <p:nvPr userDrawn="1"/>
        </p:nvGrpSpPr>
        <p:grpSpPr>
          <a:xfrm>
            <a:off x="0" y="6423844"/>
            <a:ext cx="9144000" cy="434156"/>
            <a:chOff x="0" y="6463188"/>
            <a:chExt cx="9144000" cy="434156"/>
          </a:xfrm>
        </p:grpSpPr>
        <p:sp>
          <p:nvSpPr>
            <p:cNvPr id="6" name="矩形 5">
              <a:extLst>
                <a:ext uri="{FF2B5EF4-FFF2-40B4-BE49-F238E27FC236}">
                  <a16:creationId xmlns:a16="http://schemas.microsoft.com/office/drawing/2014/main" id="{37406BB4-4E89-4B48-921F-5380AB990114}"/>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7" name="群組 6">
              <a:extLst>
                <a:ext uri="{FF2B5EF4-FFF2-40B4-BE49-F238E27FC236}">
                  <a16:creationId xmlns:a16="http://schemas.microsoft.com/office/drawing/2014/main" id="{089F7FF5-E7FA-0B4F-8C09-8373E77A1F1E}"/>
                </a:ext>
              </a:extLst>
            </p:cNvPr>
            <p:cNvGrpSpPr>
              <a:grpSpLocks noChangeAspect="1"/>
            </p:cNvGrpSpPr>
            <p:nvPr/>
          </p:nvGrpSpPr>
          <p:grpSpPr>
            <a:xfrm>
              <a:off x="110440" y="6573636"/>
              <a:ext cx="6642213" cy="216001"/>
              <a:chOff x="189953" y="266411"/>
              <a:chExt cx="9253892" cy="300941"/>
            </a:xfrm>
          </p:grpSpPr>
          <p:pic>
            <p:nvPicPr>
              <p:cNvPr id="10" name="圖片 9">
                <a:extLst>
                  <a:ext uri="{FF2B5EF4-FFF2-40B4-BE49-F238E27FC236}">
                    <a16:creationId xmlns:a16="http://schemas.microsoft.com/office/drawing/2014/main" id="{5F30C0FC-FE17-F24B-B866-527369C05777}"/>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1" name="圖片 10">
                <a:extLst>
                  <a:ext uri="{FF2B5EF4-FFF2-40B4-BE49-F238E27FC236}">
                    <a16:creationId xmlns:a16="http://schemas.microsoft.com/office/drawing/2014/main" id="{336AD7B9-FD67-4349-BC40-D88A4CA4D999}"/>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8" name="圖片 7">
              <a:extLst>
                <a:ext uri="{FF2B5EF4-FFF2-40B4-BE49-F238E27FC236}">
                  <a16:creationId xmlns:a16="http://schemas.microsoft.com/office/drawing/2014/main" id="{818226C3-F415-2142-8374-95649693ED45}"/>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9" name="直線接點 8">
              <a:extLst>
                <a:ext uri="{FF2B5EF4-FFF2-40B4-BE49-F238E27FC236}">
                  <a16:creationId xmlns:a16="http://schemas.microsoft.com/office/drawing/2014/main" id="{25CEC790-193A-6140-A574-71376C4ECD43}"/>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2" name="群組 11">
            <a:extLst>
              <a:ext uri="{FF2B5EF4-FFF2-40B4-BE49-F238E27FC236}">
                <a16:creationId xmlns:a16="http://schemas.microsoft.com/office/drawing/2014/main" id="{0C62D644-5FA8-8A48-9B57-080C015F0B46}"/>
              </a:ext>
            </a:extLst>
          </p:cNvPr>
          <p:cNvGrpSpPr/>
          <p:nvPr userDrawn="1"/>
        </p:nvGrpSpPr>
        <p:grpSpPr>
          <a:xfrm>
            <a:off x="-16597" y="-41872"/>
            <a:ext cx="9157950" cy="111655"/>
            <a:chOff x="-16597" y="-1"/>
            <a:chExt cx="9157950" cy="111655"/>
          </a:xfrm>
        </p:grpSpPr>
        <p:sp>
          <p:nvSpPr>
            <p:cNvPr id="13" name="矩形 12">
              <a:extLst>
                <a:ext uri="{FF2B5EF4-FFF2-40B4-BE49-F238E27FC236}">
                  <a16:creationId xmlns:a16="http://schemas.microsoft.com/office/drawing/2014/main" id="{D433699D-C366-244C-B8A5-CFA8EE06B2C5}"/>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5F613E20-25C7-EB4C-994E-D49EDDACE5E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829567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2A03C-57E9-BB43-895C-AC32645A3970}"/>
              </a:ext>
            </a:extLst>
          </p:cNvPr>
          <p:cNvSpPr>
            <a:spLocks noGrp="1"/>
          </p:cNvSpPr>
          <p:nvPr>
            <p:ph type="title"/>
          </p:nvPr>
        </p:nvSpPr>
        <p:spPr>
          <a:xfrm>
            <a:off x="629841" y="457200"/>
            <a:ext cx="2949178" cy="1600200"/>
          </a:xfrm>
        </p:spPr>
        <p:txBody>
          <a:bodyPr anchor="b"/>
          <a:lstStyle>
            <a:lvl1pPr>
              <a:defRPr sz="24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553C8C85-EBAC-4342-BB43-21D67C3C282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r>
              <a:rPr lang="zh-TW" altLang="en-US"/>
              <a:t>編輯母片文字樣式
第二層
第三層
第四層
第五層</a:t>
            </a:r>
            <a:endParaRPr lang="en-US"/>
          </a:p>
        </p:txBody>
      </p:sp>
      <p:sp>
        <p:nvSpPr>
          <p:cNvPr id="4" name="文字版面配置區 3">
            <a:extLst>
              <a:ext uri="{FF2B5EF4-FFF2-40B4-BE49-F238E27FC236}">
                <a16:creationId xmlns:a16="http://schemas.microsoft.com/office/drawing/2014/main" id="{22F00CFC-B5AD-A944-8F4C-52881E1A1E2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180CF00A-FDCE-4E4F-B5F8-70C542A3EAEA}"/>
              </a:ext>
            </a:extLst>
          </p:cNvPr>
          <p:cNvSpPr>
            <a:spLocks noGrp="1"/>
          </p:cNvSpPr>
          <p:nvPr>
            <p:ph type="dt" sz="half" idx="10"/>
          </p:nvPr>
        </p:nvSpPr>
        <p:spPr/>
        <p:txBody>
          <a:bodyPr/>
          <a:lstStyle/>
          <a:p>
            <a:fld id="{1B6FF8FA-3424-4F49-8B38-895832CADF5C}" type="datetimeFigureOut">
              <a:rPr lang="en-US" smtClean="0"/>
              <a:t>9/14/20</a:t>
            </a:fld>
            <a:endParaRPr lang="en-US"/>
          </a:p>
        </p:txBody>
      </p:sp>
      <p:sp>
        <p:nvSpPr>
          <p:cNvPr id="6" name="頁尾版面配置區 5">
            <a:extLst>
              <a:ext uri="{FF2B5EF4-FFF2-40B4-BE49-F238E27FC236}">
                <a16:creationId xmlns:a16="http://schemas.microsoft.com/office/drawing/2014/main" id="{FAABEED8-71F0-E34B-9453-ED4F97F021E5}"/>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2EAC84D7-6F2A-7646-9398-1B0ECC80D997}"/>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1824842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ED035027-AC4E-C84F-BD0D-824226E2E35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39109F4-A7F3-A044-9587-654A29EEF8C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E19D1D07-8A7D-E94C-8DC1-E4ABC4F4207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B6FF8FA-3424-4F49-8B38-895832CADF5C}" type="datetimeFigureOut">
              <a:rPr lang="en-US" smtClean="0"/>
              <a:t>9/14/20</a:t>
            </a:fld>
            <a:endParaRPr lang="en-US"/>
          </a:p>
        </p:txBody>
      </p:sp>
      <p:sp>
        <p:nvSpPr>
          <p:cNvPr id="5" name="頁尾版面配置區 4">
            <a:extLst>
              <a:ext uri="{FF2B5EF4-FFF2-40B4-BE49-F238E27FC236}">
                <a16:creationId xmlns:a16="http://schemas.microsoft.com/office/drawing/2014/main" id="{2253029E-0FD9-D54A-AF5C-9FC3E52C0DF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814FF9DF-1C9F-C24B-B2B9-6A23F293DB9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90ACBC-888C-2241-A8FA-02DCDDF19F71}" type="slidenum">
              <a:rPr lang="en-US" smtClean="0"/>
              <a:t>‹#›</a:t>
            </a:fld>
            <a:endParaRPr lang="en-US"/>
          </a:p>
        </p:txBody>
      </p:sp>
    </p:spTree>
    <p:extLst>
      <p:ext uri="{BB962C8B-B14F-4D97-AF65-F5344CB8AC3E}">
        <p14:creationId xmlns:p14="http://schemas.microsoft.com/office/powerpoint/2010/main" val="381435023"/>
      </p:ext>
    </p:extLst>
  </p:cSld>
  <p:clrMap bg1="lt1" tx1="dk1" bg2="lt2" tx2="dk2" accent1="accent1" accent2="accent2" accent3="accent3" accent4="accent4" accent5="accent5" accent6="accent6" hlink="hlink" folHlink="folHlink"/>
  <p:sldLayoutIdLst>
    <p:sldLayoutId id="2147483784"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p:txStyles>
    <p:titleStyle>
      <a:lvl1pPr algn="l" defTabSz="685800" rtl="0" eaLnBrk="1" latinLnBrk="0" hangingPunct="1">
        <a:lnSpc>
          <a:spcPct val="90000"/>
        </a:lnSpc>
        <a:spcBef>
          <a:spcPct val="0"/>
        </a:spcBef>
        <a:buNone/>
        <a:defRPr lang="en-US" altLang="en-US" sz="3200" b="0" i="0" kern="1200" dirty="0">
          <a:solidFill>
            <a:schemeClr val="accent1">
              <a:lumMod val="75000"/>
            </a:schemeClr>
          </a:solidFill>
          <a:latin typeface="Noto Sans CJK TC Medium" panose="020B0500000000000000" pitchFamily="34" charset="-128"/>
          <a:ea typeface="Noto Sans CJK TC Medium" panose="020B0500000000000000" pitchFamily="34" charset="-128"/>
          <a:cs typeface="Noto Nastaliq Urdu" panose="020B0502040504020204" pitchFamily="34" charset="-78"/>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Noto Sans CJK TC" panose="020B0500000000000000" pitchFamily="34" charset="-128"/>
          <a:ea typeface="Noto Sans CJK TC" panose="020B05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E714339-73D4-434E-B6FF-1582A5C22FB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824AC1C7-4E5F-D745-BF5A-FE530B0A28B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ECEEBECD-587E-8144-851B-EE5EDCCC7D8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9324AC-2FDE-8443-BA4D-4CF6B5BD84CA}" type="datetimeFigureOut">
              <a:rPr lang="en-US" smtClean="0"/>
              <a:t>9/14/20</a:t>
            </a:fld>
            <a:endParaRPr lang="en-US"/>
          </a:p>
        </p:txBody>
      </p:sp>
      <p:sp>
        <p:nvSpPr>
          <p:cNvPr id="5" name="頁尾版面配置區 4">
            <a:extLst>
              <a:ext uri="{FF2B5EF4-FFF2-40B4-BE49-F238E27FC236}">
                <a16:creationId xmlns:a16="http://schemas.microsoft.com/office/drawing/2014/main" id="{B798EA10-2953-B346-831D-7BA0A1BE87C4}"/>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3261D3E8-52E9-4E4C-A6F0-0AC838E47DB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92F49-B75C-154F-9F7E-B1CE5C246B75}" type="slidenum">
              <a:rPr lang="en-US" smtClean="0"/>
              <a:t>‹#›</a:t>
            </a:fld>
            <a:endParaRPr lang="en-US"/>
          </a:p>
        </p:txBody>
      </p:sp>
    </p:spTree>
    <p:extLst>
      <p:ext uri="{BB962C8B-B14F-4D97-AF65-F5344CB8AC3E}">
        <p14:creationId xmlns:p14="http://schemas.microsoft.com/office/powerpoint/2010/main" val="1867189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l" defTabSz="914400" rtl="0" eaLnBrk="1" latinLnBrk="0" hangingPunct="1">
        <a:lnSpc>
          <a:spcPct val="90000"/>
        </a:lnSpc>
        <a:spcBef>
          <a:spcPct val="0"/>
        </a:spcBef>
        <a:buNone/>
        <a:defRPr sz="3200" b="0" i="0" kern="1200">
          <a:solidFill>
            <a:srgbClr val="6B412B"/>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panose="020B0500000000000000" pitchFamily="34" charset="-128"/>
          <a:ea typeface="Noto Sans CJK TC"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0587298D-3D77-EE4A-9D90-54DF78E36F80}"/>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530E41F-51F6-4F4B-98B2-5651F4522D5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Tree>
    <p:extLst>
      <p:ext uri="{BB962C8B-B14F-4D97-AF65-F5344CB8AC3E}">
        <p14:creationId xmlns:p14="http://schemas.microsoft.com/office/powerpoint/2010/main" val="804117599"/>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3200" b="0" i="0" kern="1200">
          <a:solidFill>
            <a:schemeClr val="accent6">
              <a:lumMod val="50000"/>
            </a:schemeClr>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panose="020B0500000000000000" pitchFamily="34" charset="-128"/>
          <a:ea typeface="Noto Sans CJK TC"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5423AAE-F616-9C40-8393-1F0C0E14FD39}"/>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E37192A4-F38F-364F-9E6B-232D081728A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14245AFC-5EE9-2642-A457-AC09901EAA70}"/>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EAF9D6-8ABE-654A-8CC2-BBF0C89DFEC8}" type="datetimeFigureOut">
              <a:rPr lang="en-US" smtClean="0"/>
              <a:t>9/14/20</a:t>
            </a:fld>
            <a:endParaRPr lang="en-US"/>
          </a:p>
        </p:txBody>
      </p:sp>
      <p:sp>
        <p:nvSpPr>
          <p:cNvPr id="5" name="頁尾版面配置區 4">
            <a:extLst>
              <a:ext uri="{FF2B5EF4-FFF2-40B4-BE49-F238E27FC236}">
                <a16:creationId xmlns:a16="http://schemas.microsoft.com/office/drawing/2014/main" id="{BAEB8473-1404-FF4D-B7BB-906665CFD51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DF0DC4D3-0709-CE4F-B97D-086DD700F377}"/>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E90B56-46C4-FE44-BAE8-D7F2BE9069C4}" type="slidenum">
              <a:rPr lang="en-US" smtClean="0"/>
              <a:t>‹#›</a:t>
            </a:fld>
            <a:endParaRPr lang="en-US"/>
          </a:p>
        </p:txBody>
      </p:sp>
    </p:spTree>
    <p:extLst>
      <p:ext uri="{BB962C8B-B14F-4D97-AF65-F5344CB8AC3E}">
        <p14:creationId xmlns:p14="http://schemas.microsoft.com/office/powerpoint/2010/main" val="1918261650"/>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xStyles>
    <p:titleStyle>
      <a:lvl1pPr algn="l" defTabSz="914400" rtl="0" eaLnBrk="1" latinLnBrk="0" hangingPunct="1">
        <a:lnSpc>
          <a:spcPct val="90000"/>
        </a:lnSpc>
        <a:spcBef>
          <a:spcPct val="0"/>
        </a:spcBef>
        <a:buNone/>
        <a:defRPr sz="3200" b="0" i="0" kern="1200">
          <a:solidFill>
            <a:srgbClr val="00865F"/>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panose="020B0500000000000000" pitchFamily="34" charset="-128"/>
          <a:ea typeface="Noto Sans CJK TC"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hyperlink" Target="https://www.r-bloggers.com/rstudio-and-github/" TargetMode="Externa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hyperlink" Target="https://help.github.com/articles/generating-an-ssh-key/" TargetMode="Externa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hyperlink" Target="https://github.github.com/training-kit/downloads/github-git-cheat-sheet.pdf" TargetMode="External"/><Relationship Id="rId1" Type="http://schemas.openxmlformats.org/officeDocument/2006/relationships/slideLayout" Target="../slideLayouts/slideLayout8.xml"/><Relationship Id="rId4" Type="http://schemas.openxmlformats.org/officeDocument/2006/relationships/image" Target="../media/image35.tiff"/></Relationships>
</file>

<file path=ppt/slides/_rels/slide1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rstudio.com/products/rstudio/download/" TargetMode="Externa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www-bcf.usc.edu/~gareth/ISL/" TargetMode="Externa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manning.com/books/practical-data-science-with-r-second-edition"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en.wikipedia.org/wiki/Mode_(statistics)"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r4ds.had.co.nz/" TargetMode="Externa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hyperlink" Target="https://www.datascienceweekly.org/articles/how-much-math-stats-do-i-need-on-my-data-science-resume"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3" Type="http://schemas.openxmlformats.org/officeDocument/2006/relationships/hyperlink" Target="https://www.rstudio.com/products/rstudio/" TargetMode="External"/><Relationship Id="rId2" Type="http://schemas.openxmlformats.org/officeDocument/2006/relationships/hyperlink" Target="https://www.rstudio.com/wp-content/uploads/2016/01/rstudio-IDE-cheatsheet.pdf" TargetMode="Externa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3" Type="http://schemas.openxmlformats.org/officeDocument/2006/relationships/hyperlink" Target="https://google.github.io/styleguide/Rguide.html" TargetMode="External"/><Relationship Id="rId7" Type="http://schemas.openxmlformats.org/officeDocument/2006/relationships/image" Target="../media/image25.emf"/><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1.emf"/><Relationship Id="rId5" Type="http://schemas.openxmlformats.org/officeDocument/2006/relationships/hyperlink" Target="http://www.win-vector.com/blog/tag/r-tips/" TargetMode="External"/><Relationship Id="rId4" Type="http://schemas.openxmlformats.org/officeDocument/2006/relationships/hyperlink" Target="http://adv-r.had.co.nz/Style.html"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git-scm.com/video/what-is-git" TargetMode="External"/><Relationship Id="rId1" Type="http://schemas.openxmlformats.org/officeDocument/2006/relationships/slideLayout" Target="../slideLayouts/slideLayout3.xml"/><Relationship Id="rId5" Type="http://schemas.openxmlformats.org/officeDocument/2006/relationships/image" Target="../media/image27.tiff"/><Relationship Id="rId4" Type="http://schemas.openxmlformats.org/officeDocument/2006/relationships/hyperlink" Target="https://git-scm.com/book/en/v2/Getting-Started-Installing-Git"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effectLst>
            <a:outerShdw blurRad="50800" dist="38100" dir="2700000" algn="tl" rotWithShape="0">
              <a:prstClr val="black">
                <a:alpha val="40000"/>
              </a:prstClr>
            </a:outerShdw>
          </a:effectLst>
        </p:spPr>
        <p:txBody>
          <a:bodyPr>
            <a:normAutofit/>
          </a:bodyPr>
          <a:lstStyle/>
          <a:p>
            <a:r>
              <a:rPr lang="en-US" altLang="zh-TW" sz="4000" dirty="0" err="1">
                <a:solidFill>
                  <a:schemeClr val="bg1">
                    <a:lumMod val="85000"/>
                  </a:schemeClr>
                </a:solidFill>
                <a:latin typeface="Noto Sans CJK TC Medium"/>
                <a:cs typeface="Noto Sans CJK TC Medium"/>
              </a:rPr>
              <a:t>WorkingWithR</a:t>
            </a:r>
            <a:endParaRPr lang="en-US" sz="4000" dirty="0">
              <a:solidFill>
                <a:schemeClr val="bg1">
                  <a:lumMod val="85000"/>
                </a:schemeClr>
              </a:solidFill>
              <a:latin typeface="Noto Sans CJK TC Medium"/>
              <a:cs typeface="Noto Sans CJK TC Medium"/>
            </a:endParaRPr>
          </a:p>
        </p:txBody>
      </p:sp>
      <p:sp>
        <p:nvSpPr>
          <p:cNvPr id="3" name="Subtitle 2"/>
          <p:cNvSpPr>
            <a:spLocks noGrp="1"/>
          </p:cNvSpPr>
          <p:nvPr>
            <p:ph type="subTitle" idx="1"/>
          </p:nvPr>
        </p:nvSpPr>
        <p:spPr/>
        <p:txBody>
          <a:bodyPr>
            <a:normAutofit/>
          </a:bodyPr>
          <a:lstStyle/>
          <a:p>
            <a:pPr>
              <a:lnSpc>
                <a:spcPct val="100000"/>
              </a:lnSpc>
            </a:pPr>
            <a:r>
              <a:rPr lang="en-US" altLang="zh-TW" sz="2800" dirty="0" err="1"/>
              <a:t>資料科學</a:t>
            </a:r>
            <a:r>
              <a:rPr lang="en-US" altLang="zh-TW" sz="2800" dirty="0">
                <a:ea typeface="新細明體"/>
              </a:rPr>
              <a:t> Data Science</a:t>
            </a:r>
            <a:endParaRPr lang="en-US" altLang="zh-TW" sz="2800" dirty="0">
              <a:ea typeface="新細明體"/>
              <a:cs typeface="Calibri"/>
            </a:endParaRPr>
          </a:p>
          <a:p>
            <a:pPr>
              <a:lnSpc>
                <a:spcPct val="100000"/>
              </a:lnSpc>
            </a:pPr>
            <a:r>
              <a:rPr lang="en-US" altLang="zh-TW" sz="2800" dirty="0" err="1"/>
              <a:t>張家銘</a:t>
            </a:r>
            <a:r>
              <a:rPr lang="en-US" altLang="zh-TW" sz="2800" dirty="0">
                <a:ea typeface="新細明體"/>
              </a:rPr>
              <a:t> Jia-Ming Chang</a:t>
            </a:r>
            <a:endParaRPr lang="en-US" altLang="zh-TW" sz="2800" dirty="0">
              <a:ea typeface="新細明體"/>
              <a:cs typeface="Calibri"/>
            </a:endParaRPr>
          </a:p>
          <a:p>
            <a:pPr>
              <a:lnSpc>
                <a:spcPct val="100000"/>
              </a:lnSpc>
            </a:pPr>
            <a:r>
              <a:rPr lang="en-US" altLang="zh-TW" sz="2800" dirty="0" err="1">
                <a:cs typeface="Calibri"/>
              </a:rPr>
              <a:t>政治大學資訊科學系</a:t>
            </a:r>
            <a:endParaRPr lang="en-US" altLang="zh-TW" sz="2800" dirty="0"/>
          </a:p>
        </p:txBody>
      </p:sp>
      <p:sp>
        <p:nvSpPr>
          <p:cNvPr id="5" name="矩形 4"/>
          <p:cNvSpPr/>
          <p:nvPr/>
        </p:nvSpPr>
        <p:spPr>
          <a:xfrm>
            <a:off x="1940195" y="6581001"/>
            <a:ext cx="7184825" cy="276999"/>
          </a:xfrm>
          <a:prstGeom prst="rect">
            <a:avLst/>
          </a:prstGeom>
        </p:spPr>
        <p:txBody>
          <a:bodyPr wrap="square">
            <a:spAutoFit/>
          </a:bodyPr>
          <a:lstStyle/>
          <a:p>
            <a:pPr algn="r"/>
            <a:r>
              <a:rPr lang="en-US" altLang="zh-TW" sz="1200" dirty="0">
                <a:solidFill>
                  <a:srgbClr val="D9D9D9"/>
                </a:solidFill>
              </a:rPr>
              <a:t>The slide is only for educational purposes. If any infringement, please contact me. We will correct immediately.</a:t>
            </a:r>
          </a:p>
        </p:txBody>
      </p:sp>
    </p:spTree>
    <p:extLst>
      <p:ext uri="{BB962C8B-B14F-4D97-AF65-F5344CB8AC3E}">
        <p14:creationId xmlns:p14="http://schemas.microsoft.com/office/powerpoint/2010/main" val="938125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nb-NO" altLang="zh-TW" i="1" dirty="0"/>
              <a:t> </a:t>
            </a:r>
            <a:r>
              <a:rPr lang="nb-NO" altLang="zh-TW" i="1" dirty="0" err="1"/>
              <a:t>X</a:t>
            </a:r>
            <a:r>
              <a:rPr lang="nb-NO" altLang="zh-TW" i="1" dirty="0"/>
              <a:t> </a:t>
            </a:r>
            <a:r>
              <a:rPr lang="nb-NO" altLang="zh-TW" dirty="0" err="1"/>
              <a:t>denotes</a:t>
            </a:r>
            <a:r>
              <a:rPr lang="nb-NO" altLang="zh-TW" dirty="0"/>
              <a:t> a </a:t>
            </a:r>
            <a:r>
              <a:rPr lang="nb-NO" altLang="zh-TW" i="1" dirty="0"/>
              <a:t>n </a:t>
            </a:r>
            <a:r>
              <a:rPr lang="nb-NO" altLang="zh-TW" dirty="0"/>
              <a:t>x </a:t>
            </a:r>
            <a:r>
              <a:rPr lang="nb-NO" altLang="zh-TW" i="1" dirty="0"/>
              <a:t>p</a:t>
            </a:r>
            <a:r>
              <a:rPr lang="nb-NO" altLang="zh-TW" dirty="0"/>
              <a:t> </a:t>
            </a:r>
            <a:r>
              <a:rPr lang="nb-NO" altLang="zh-TW" dirty="0" err="1"/>
              <a:t>matrix</a:t>
            </a:r>
            <a:endParaRPr lang="en-US" dirty="0"/>
          </a:p>
        </p:txBody>
      </p:sp>
      <p:pic>
        <p:nvPicPr>
          <p:cNvPr id="5" name="圖片 4"/>
          <p:cNvPicPr>
            <a:picLocks noChangeAspect="1"/>
          </p:cNvPicPr>
          <p:nvPr/>
        </p:nvPicPr>
        <p:blipFill>
          <a:blip r:embed="rId2"/>
          <a:stretch>
            <a:fillRect/>
          </a:stretch>
        </p:blipFill>
        <p:spPr>
          <a:xfrm>
            <a:off x="762698" y="2259465"/>
            <a:ext cx="7618605" cy="3600000"/>
          </a:xfrm>
          <a:prstGeom prst="rect">
            <a:avLst/>
          </a:prstGeom>
        </p:spPr>
      </p:pic>
      <p:sp>
        <p:nvSpPr>
          <p:cNvPr id="6" name="矩形 3"/>
          <p:cNvSpPr/>
          <p:nvPr/>
        </p:nvSpPr>
        <p:spPr>
          <a:xfrm>
            <a:off x="3661315" y="6574277"/>
            <a:ext cx="5482685" cy="276999"/>
          </a:xfrm>
          <a:prstGeom prst="rect">
            <a:avLst/>
          </a:prstGeom>
        </p:spPr>
        <p:txBody>
          <a:bodyPr wrap="square" anchor="t">
            <a:spAutoFit/>
          </a:bodyPr>
          <a:lstStyle/>
          <a:p>
            <a:pPr algn="r"/>
            <a:r>
              <a:rPr lang="en-US" sz="1200" i="1" dirty="0">
                <a:solidFill>
                  <a:schemeClr val="bg1"/>
                </a:solidFill>
                <a:ea typeface="+mn-lt"/>
                <a:cs typeface="+mn-lt"/>
              </a:rPr>
              <a:t>Practical Data Science with R</a:t>
            </a:r>
            <a:r>
              <a:rPr lang="en-US" sz="1200" dirty="0">
                <a:solidFill>
                  <a:schemeClr val="bg1"/>
                </a:solidFill>
                <a:ea typeface="+mn-lt"/>
                <a:cs typeface="+mn-lt"/>
              </a:rPr>
              <a:t> 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dirty="0">
              <a:solidFill>
                <a:schemeClr val="bg1"/>
              </a:solidFill>
              <a:ea typeface="新細明體"/>
              <a:cs typeface="Calibri"/>
            </a:endParaRPr>
          </a:p>
        </p:txBody>
      </p:sp>
    </p:spTree>
    <p:extLst>
      <p:ext uri="{BB962C8B-B14F-4D97-AF65-F5344CB8AC3E}">
        <p14:creationId xmlns:p14="http://schemas.microsoft.com/office/powerpoint/2010/main" val="843436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a:t>Git</a:t>
            </a:r>
            <a:r>
              <a:rPr kumimoji="1" lang="en-US" altLang="zh-TW" dirty="0"/>
              <a:t> vs </a:t>
            </a:r>
            <a:r>
              <a:rPr kumimoji="1" lang="en-US" altLang="zh-TW" dirty="0" err="1"/>
              <a:t>Github</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err="1">
                <a:solidFill>
                  <a:schemeClr val="accent1"/>
                </a:solidFill>
              </a:rPr>
              <a:t>Git</a:t>
            </a:r>
            <a:r>
              <a:rPr lang="en-US" altLang="zh-TW" dirty="0"/>
              <a:t> is a revision control system, a tool to manage your source code history. think of it as a series of snapshots (commits) of your code. You see a path of these snapshots, in which order they where created. You can make branches to experiment and come back to snapshots you took.</a:t>
            </a:r>
          </a:p>
          <a:p>
            <a:pPr>
              <a:lnSpc>
                <a:spcPct val="100000"/>
              </a:lnSpc>
            </a:pPr>
            <a:r>
              <a:rPr lang="en-US" altLang="zh-TW" dirty="0" err="1">
                <a:solidFill>
                  <a:schemeClr val="accent1"/>
                </a:solidFill>
              </a:rPr>
              <a:t>GitHub</a:t>
            </a:r>
            <a:r>
              <a:rPr lang="en-US" altLang="zh-TW" dirty="0"/>
              <a:t> is a hosting service for </a:t>
            </a:r>
            <a:r>
              <a:rPr lang="en-US" altLang="zh-TW" dirty="0" err="1"/>
              <a:t>Git</a:t>
            </a:r>
            <a:r>
              <a:rPr lang="en-US" altLang="zh-TW" dirty="0"/>
              <a:t> repositories. So, it is a web-page on which you can publish your </a:t>
            </a:r>
            <a:r>
              <a:rPr lang="en-US" altLang="zh-TW" dirty="0" err="1"/>
              <a:t>Git</a:t>
            </a:r>
            <a:r>
              <a:rPr lang="en-US" altLang="zh-TW" dirty="0"/>
              <a:t> repositories and collaborate with other people.</a:t>
            </a:r>
            <a:endParaRPr kumimoji="1" lang="zh-TW" altLang="en-US" dirty="0"/>
          </a:p>
        </p:txBody>
      </p:sp>
      <p:sp>
        <p:nvSpPr>
          <p:cNvPr id="4" name="矩形 3"/>
          <p:cNvSpPr/>
          <p:nvPr/>
        </p:nvSpPr>
        <p:spPr>
          <a:xfrm>
            <a:off x="3385808" y="6428628"/>
            <a:ext cx="5877137" cy="461665"/>
          </a:xfrm>
          <a:prstGeom prst="rect">
            <a:avLst/>
          </a:prstGeom>
        </p:spPr>
        <p:txBody>
          <a:bodyPr wrap="square" anchor="t">
            <a:spAutoFit/>
          </a:bodyPr>
          <a:lstStyle/>
          <a:p>
            <a:r>
              <a:rPr lang="en-US" altLang="zh-TW" sz="1200" dirty="0">
                <a:solidFill>
                  <a:schemeClr val="bg1"/>
                </a:solidFill>
                <a:ea typeface="新細明體"/>
              </a:rPr>
              <a:t>http://stackoverflow.com/questions/13321556/difference-between-git-and-github</a:t>
            </a:r>
            <a:endParaRPr lang="en-US" altLang="zh-TW" sz="1200">
              <a:solidFill>
                <a:schemeClr val="bg1"/>
              </a:solidFill>
              <a:ea typeface="新細明體"/>
              <a:cs typeface="Calibri"/>
            </a:endParaRPr>
          </a:p>
          <a:p>
            <a:r>
              <a:rPr lang="zh-TW" altLang="en-US" sz="1200" dirty="0">
                <a:solidFill>
                  <a:schemeClr val="bg1"/>
                </a:solidFill>
                <a:ea typeface="新細明體"/>
              </a:rPr>
              <a:t>http://stackoverflow.com/questions/11816424/understanding-the-basics-of-git-and-github</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10884087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Using Git through </a:t>
            </a:r>
            <a:r>
              <a:rPr lang="en-US" altLang="zh-TW" dirty="0" err="1"/>
              <a:t>RStudio</a:t>
            </a:r>
            <a:endParaRPr kumimoji="1" lang="zh-TW" altLang="en-US" dirty="0"/>
          </a:p>
        </p:txBody>
      </p:sp>
      <p:pic>
        <p:nvPicPr>
          <p:cNvPr id="4" name="圖片 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81892" y="1831770"/>
            <a:ext cx="3600000" cy="2534252"/>
          </a:xfrm>
          <a:prstGeom prst="rect">
            <a:avLst/>
          </a:prstGeom>
        </p:spPr>
      </p:pic>
      <p:pic>
        <p:nvPicPr>
          <p:cNvPr id="5" name="圖片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726800" y="1831770"/>
            <a:ext cx="3960000" cy="3821561"/>
          </a:xfrm>
          <a:prstGeom prst="rect">
            <a:avLst/>
          </a:prstGeom>
        </p:spPr>
      </p:pic>
      <p:sp>
        <p:nvSpPr>
          <p:cNvPr id="6" name="矩形 5"/>
          <p:cNvSpPr/>
          <p:nvPr/>
        </p:nvSpPr>
        <p:spPr>
          <a:xfrm>
            <a:off x="549714" y="5752553"/>
            <a:ext cx="8039594" cy="646331"/>
          </a:xfrm>
          <a:prstGeom prst="rect">
            <a:avLst/>
          </a:prstGeom>
        </p:spPr>
        <p:txBody>
          <a:bodyPr wrap="square">
            <a:spAutoFit/>
          </a:bodyPr>
          <a:lstStyle/>
          <a:p>
            <a:r>
              <a:rPr lang="en-US" altLang="zh-TW" dirty="0">
                <a:latin typeface=""/>
              </a:rPr>
              <a:t>commit often, and if you’re committing often, all problems can be solved with some further research</a:t>
            </a:r>
            <a:endParaRPr lang="zh-TW" altLang="en-US" dirty="0"/>
          </a:p>
        </p:txBody>
      </p:sp>
      <p:sp>
        <p:nvSpPr>
          <p:cNvPr id="3" name="TextBox 2">
            <a:extLst>
              <a:ext uri="{FF2B5EF4-FFF2-40B4-BE49-F238E27FC236}">
                <a16:creationId xmlns:a16="http://schemas.microsoft.com/office/drawing/2014/main" id="{18845A4D-5A20-4F30-8062-D8FEEF1D3BED}"/>
              </a:ext>
            </a:extLst>
          </p:cNvPr>
          <p:cNvSpPr txBox="1"/>
          <p:nvPr/>
        </p:nvSpPr>
        <p:spPr>
          <a:xfrm>
            <a:off x="425706" y="5059896"/>
            <a:ext cx="88515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altLang="en-US" sz="1200" dirty="0">
              <a:cs typeface="Calibri"/>
            </a:endParaRPr>
          </a:p>
        </p:txBody>
      </p:sp>
      <p:sp>
        <p:nvSpPr>
          <p:cNvPr id="9" name="TextBox 5">
            <a:extLst>
              <a:ext uri="{FF2B5EF4-FFF2-40B4-BE49-F238E27FC236}">
                <a16:creationId xmlns:a16="http://schemas.microsoft.com/office/drawing/2014/main" id="{92243ECE-D523-7340-A44B-9A00A61BAC1B}"/>
              </a:ext>
            </a:extLst>
          </p:cNvPr>
          <p:cNvSpPr txBox="1"/>
          <p:nvPr/>
        </p:nvSpPr>
        <p:spPr>
          <a:xfrm>
            <a:off x="877807" y="6537543"/>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dirty="0">
                <a:solidFill>
                  <a:schemeClr val="bg1"/>
                </a:solidFill>
                <a:ea typeface="+mn-lt"/>
                <a:cs typeface="+mn-lt"/>
              </a:rPr>
              <a:t>Figure 10.7 &amp; 10.8,</a:t>
            </a:r>
            <a:r>
              <a:rPr lang="en-US" altLang="zh-TW" sz="1200" i="1" dirty="0">
                <a:solidFill>
                  <a:schemeClr val="bg1"/>
                </a:solidFill>
                <a:ea typeface="+mn-lt"/>
                <a:cs typeface="+mn-lt"/>
              </a:rPr>
              <a:t> 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6197527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a:t>Connect GitHub into </a:t>
            </a:r>
            <a:r>
              <a:rPr kumimoji="1" lang="en-US" altLang="zh-TW" dirty="0" err="1"/>
              <a:t>RStudio</a:t>
            </a:r>
            <a:endParaRPr kumimoji="1" lang="zh-TW" altLang="en-US" dirty="0"/>
          </a:p>
        </p:txBody>
      </p:sp>
      <p:sp>
        <p:nvSpPr>
          <p:cNvPr id="3" name="內容版面配置區 2"/>
          <p:cNvSpPr>
            <a:spLocks noGrp="1"/>
          </p:cNvSpPr>
          <p:nvPr>
            <p:ph idx="1"/>
          </p:nvPr>
        </p:nvSpPr>
        <p:spPr/>
        <p:txBody>
          <a:bodyPr/>
          <a:lstStyle/>
          <a:p>
            <a:r>
              <a:rPr kumimoji="1" lang="en-US" altLang="zh-TW" dirty="0">
                <a:hlinkClick r:id="rId2"/>
              </a:rPr>
              <a:t>https://www.r-bloggers.com/rstudio-and-github/</a:t>
            </a:r>
            <a:endParaRPr kumimoji="1" lang="en-US" altLang="zh-TW" dirty="0"/>
          </a:p>
          <a:p>
            <a:endParaRPr kumimoji="1" lang="zh-TW" altLang="en-US" dirty="0"/>
          </a:p>
        </p:txBody>
      </p:sp>
    </p:spTree>
    <p:extLst>
      <p:ext uri="{BB962C8B-B14F-4D97-AF65-F5344CB8AC3E}">
        <p14:creationId xmlns:p14="http://schemas.microsoft.com/office/powerpoint/2010/main" val="8885460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SSH</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rPr>
              <a:t>Version control repositories can typically be accessed using a variety of protocols (including http and https). Many repositories can also be accessed using SSH (this is the mode of connection for many hosting services including GitHub and R-Forge).</a:t>
            </a:r>
          </a:p>
          <a:p>
            <a:pPr>
              <a:lnSpc>
                <a:spcPct val="100000"/>
              </a:lnSpc>
            </a:pPr>
            <a:r>
              <a:rPr lang="en-US" altLang="zh-TW" dirty="0">
                <a:solidFill>
                  <a:schemeClr val="bg2">
                    <a:lumMod val="25000"/>
                  </a:schemeClr>
                </a:solidFill>
              </a:rPr>
              <a:t>In many cases the authentication for an SSH connection is done using public/private RSA key pairs. This type of authentication requires two steps:</a:t>
            </a:r>
          </a:p>
          <a:p>
            <a:pPr lvl="1">
              <a:lnSpc>
                <a:spcPct val="100000"/>
              </a:lnSpc>
            </a:pPr>
            <a:r>
              <a:rPr lang="en-US" altLang="zh-TW" dirty="0">
                <a:solidFill>
                  <a:schemeClr val="bg2">
                    <a:lumMod val="25000"/>
                  </a:schemeClr>
                </a:solidFill>
              </a:rPr>
              <a:t>Generate a public/private key pair</a:t>
            </a:r>
          </a:p>
          <a:p>
            <a:pPr lvl="1">
              <a:lnSpc>
                <a:spcPct val="100000"/>
              </a:lnSpc>
            </a:pPr>
            <a:r>
              <a:rPr lang="en-US" altLang="zh-TW" dirty="0">
                <a:solidFill>
                  <a:schemeClr val="bg2">
                    <a:lumMod val="25000"/>
                  </a:schemeClr>
                </a:solidFill>
              </a:rPr>
              <a:t>Provide the public key to the hosting provider (e.g. GitHub or R-Forge)</a:t>
            </a:r>
          </a:p>
        </p:txBody>
      </p:sp>
    </p:spTree>
    <p:extLst>
      <p:ext uri="{BB962C8B-B14F-4D97-AF65-F5344CB8AC3E}">
        <p14:creationId xmlns:p14="http://schemas.microsoft.com/office/powerpoint/2010/main" val="1913743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a:t>Generating an SSH key</a:t>
            </a:r>
            <a:endParaRPr kumimoji="1" lang="zh-TW" altLang="en-US" sz="4000"/>
          </a:p>
        </p:txBody>
      </p:sp>
      <p:sp>
        <p:nvSpPr>
          <p:cNvPr id="3" name="內容版面配置區 2"/>
          <p:cNvSpPr>
            <a:spLocks noGrp="1"/>
          </p:cNvSpPr>
          <p:nvPr>
            <p:ph idx="1"/>
          </p:nvPr>
        </p:nvSpPr>
        <p:spPr/>
        <p:txBody>
          <a:bodyPr>
            <a:normAutofit/>
          </a:bodyPr>
          <a:lstStyle/>
          <a:p>
            <a:pPr>
              <a:lnSpc>
                <a:spcPct val="100000"/>
              </a:lnSpc>
            </a:pPr>
            <a:r>
              <a:rPr lang="en-US" altLang="zh-TW" dirty="0"/>
              <a:t>SSH keys are a way to identify trusted computers without involving passwords. You can generate an SSH key and add the public key to your GitHub account by following the procedures outlined in this section.</a:t>
            </a:r>
            <a:endParaRPr lang="en-US" altLang="zh-TW" dirty="0">
              <a:solidFill>
                <a:schemeClr val="bg1">
                  <a:lumMod val="50000"/>
                  <a:lumOff val="50000"/>
                </a:schemeClr>
              </a:solidFill>
            </a:endParaRPr>
          </a:p>
          <a:p>
            <a:pPr marL="400050"/>
            <a:r>
              <a:rPr lang="en-US" altLang="zh-TW" dirty="0">
                <a:hlinkClick r:id="rId2"/>
              </a:rPr>
              <a:t>https://help.github.com/articles/generating-an-ssh-key/</a:t>
            </a:r>
            <a:endParaRPr lang="en-US" altLang="zh-TW" dirty="0"/>
          </a:p>
        </p:txBody>
      </p:sp>
    </p:spTree>
    <p:extLst>
      <p:ext uri="{BB962C8B-B14F-4D97-AF65-F5344CB8AC3E}">
        <p14:creationId xmlns:p14="http://schemas.microsoft.com/office/powerpoint/2010/main" val="8781524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0" y="-10682"/>
            <a:ext cx="9144000" cy="6868682"/>
          </a:xfrm>
          <a:prstGeom prst="rect">
            <a:avLst/>
          </a:prstGeom>
        </p:spPr>
      </p:pic>
    </p:spTree>
    <p:extLst>
      <p:ext uri="{BB962C8B-B14F-4D97-AF65-F5344CB8AC3E}">
        <p14:creationId xmlns:p14="http://schemas.microsoft.com/office/powerpoint/2010/main" val="16461178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0" y="567487"/>
            <a:ext cx="9144000" cy="5723025"/>
          </a:xfrm>
          <a:prstGeom prst="rect">
            <a:avLst/>
          </a:prstGeom>
        </p:spPr>
      </p:pic>
    </p:spTree>
    <p:extLst>
      <p:ext uri="{BB962C8B-B14F-4D97-AF65-F5344CB8AC3E}">
        <p14:creationId xmlns:p14="http://schemas.microsoft.com/office/powerpoint/2010/main" val="2712672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1325563"/>
          </a:xfrm>
        </p:spPr>
        <p:txBody>
          <a:bodyPr>
            <a:noAutofit/>
          </a:bodyPr>
          <a:lstStyle/>
          <a:p>
            <a:r>
              <a:rPr lang="en-US" altLang="zh-TW" sz="4000"/>
              <a:t>Adding an existing project to </a:t>
            </a:r>
            <a:r>
              <a:rPr lang="en-US" altLang="zh-TW" sz="4000" err="1"/>
              <a:t>GitHub</a:t>
            </a:r>
            <a:r>
              <a:rPr lang="en-US" altLang="zh-TW" sz="4000"/>
              <a:t> using the command line</a:t>
            </a:r>
            <a:endParaRPr kumimoji="1" lang="zh-TW" altLang="en-US" sz="4000"/>
          </a:p>
        </p:txBody>
      </p:sp>
      <p:sp>
        <p:nvSpPr>
          <p:cNvPr id="3" name="內容版面配置區 2"/>
          <p:cNvSpPr>
            <a:spLocks noGrp="1"/>
          </p:cNvSpPr>
          <p:nvPr>
            <p:ph idx="1"/>
          </p:nvPr>
        </p:nvSpPr>
        <p:spPr/>
        <p:txBody>
          <a:bodyPr>
            <a:normAutofit/>
          </a:bodyPr>
          <a:lstStyle/>
          <a:p>
            <a:pPr>
              <a:lnSpc>
                <a:spcPct val="100000"/>
              </a:lnSpc>
            </a:pPr>
            <a:r>
              <a:rPr lang="en-US" altLang="zh-TW" dirty="0"/>
              <a:t>creates a new remote called </a:t>
            </a:r>
            <a:r>
              <a:rPr lang="en-US" altLang="zh-TW" i="1" dirty="0"/>
              <a:t>origin</a:t>
            </a:r>
            <a:r>
              <a:rPr lang="en-US" altLang="zh-TW" dirty="0"/>
              <a:t> located at </a:t>
            </a:r>
            <a:r>
              <a:rPr lang="en-US" altLang="zh-TW" dirty="0" err="1"/>
              <a:t>git@github.com:peter</a:t>
            </a:r>
            <a:r>
              <a:rPr lang="en-US" altLang="zh-TW" dirty="0"/>
              <a:t>/</a:t>
            </a:r>
            <a:r>
              <a:rPr lang="en-US" altLang="zh-TW" dirty="0" err="1"/>
              <a:t>first_app.git</a:t>
            </a:r>
            <a:endParaRPr lang="en-US" altLang="zh-TW" dirty="0"/>
          </a:p>
          <a:p>
            <a:pPr marL="457200" lvl="1" indent="0">
              <a:lnSpc>
                <a:spcPct val="100000"/>
              </a:lnSpc>
              <a:buNone/>
            </a:pPr>
            <a:r>
              <a:rPr lang="en-US" altLang="zh-TW" dirty="0" err="1">
                <a:solidFill>
                  <a:schemeClr val="tx1">
                    <a:lumMod val="75000"/>
                    <a:lumOff val="25000"/>
                  </a:schemeClr>
                </a:solidFill>
                <a:latin typeface="Courier" charset="0"/>
                <a:ea typeface="Courier" charset="0"/>
                <a:cs typeface="Courier" charset="0"/>
              </a:rPr>
              <a:t>git</a:t>
            </a:r>
            <a:r>
              <a:rPr lang="en-US" altLang="zh-TW" dirty="0">
                <a:solidFill>
                  <a:schemeClr val="tx1">
                    <a:lumMod val="75000"/>
                    <a:lumOff val="25000"/>
                  </a:schemeClr>
                </a:solidFill>
                <a:latin typeface="Courier" charset="0"/>
                <a:ea typeface="Courier" charset="0"/>
                <a:cs typeface="Courier" charset="0"/>
              </a:rPr>
              <a:t> remote add origin </a:t>
            </a:r>
            <a:r>
              <a:rPr lang="en-US" altLang="zh-TW" dirty="0" err="1">
                <a:solidFill>
                  <a:schemeClr val="tx1">
                    <a:lumMod val="75000"/>
                    <a:lumOff val="25000"/>
                  </a:schemeClr>
                </a:solidFill>
                <a:latin typeface="Courier" charset="0"/>
                <a:ea typeface="Courier" charset="0"/>
                <a:cs typeface="Courier" charset="0"/>
              </a:rPr>
              <a:t>git@github.com:warnname</a:t>
            </a:r>
            <a:r>
              <a:rPr lang="en-US" altLang="zh-TW" dirty="0">
                <a:solidFill>
                  <a:schemeClr val="tx1">
                    <a:lumMod val="75000"/>
                    <a:lumOff val="25000"/>
                  </a:schemeClr>
                </a:solidFill>
                <a:latin typeface="Courier" charset="0"/>
                <a:ea typeface="Courier" charset="0"/>
                <a:cs typeface="Courier" charset="0"/>
              </a:rPr>
              <a:t>/1052dataScience.git</a:t>
            </a:r>
          </a:p>
        </p:txBody>
      </p:sp>
    </p:spTree>
    <p:extLst>
      <p:ext uri="{BB962C8B-B14F-4D97-AF65-F5344CB8AC3E}">
        <p14:creationId xmlns:p14="http://schemas.microsoft.com/office/powerpoint/2010/main" val="6712729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a:t>Adding an existing project to </a:t>
            </a:r>
            <a:r>
              <a:rPr lang="en-US" altLang="zh-TW" sz="4000" err="1"/>
              <a:t>GitHub</a:t>
            </a:r>
            <a:r>
              <a:rPr lang="en-US" altLang="zh-TW" sz="4000"/>
              <a:t> using the command line</a:t>
            </a:r>
            <a:endParaRPr kumimoji="1" lang="zh-TW" altLang="en-US" sz="4000"/>
          </a:p>
        </p:txBody>
      </p:sp>
      <p:sp>
        <p:nvSpPr>
          <p:cNvPr id="3" name="內容版面配置區 2"/>
          <p:cNvSpPr>
            <a:spLocks noGrp="1"/>
          </p:cNvSpPr>
          <p:nvPr>
            <p:ph idx="1"/>
          </p:nvPr>
        </p:nvSpPr>
        <p:spPr/>
        <p:txBody>
          <a:bodyPr>
            <a:normAutofit/>
          </a:bodyPr>
          <a:lstStyle/>
          <a:p>
            <a:pPr>
              <a:lnSpc>
                <a:spcPct val="100000"/>
              </a:lnSpc>
            </a:pPr>
            <a:r>
              <a:rPr lang="en-US" altLang="zh-TW" dirty="0"/>
              <a:t>push the commits in the local branch named </a:t>
            </a:r>
            <a:r>
              <a:rPr lang="en-US" altLang="zh-TW" i="1" dirty="0"/>
              <a:t>master</a:t>
            </a:r>
            <a:r>
              <a:rPr lang="en-US" altLang="zh-TW" dirty="0"/>
              <a:t> to the remote named </a:t>
            </a:r>
            <a:r>
              <a:rPr lang="en-US" altLang="zh-TW" i="1" dirty="0"/>
              <a:t>origin</a:t>
            </a:r>
          </a:p>
          <a:p>
            <a:pPr marL="457200" lvl="1" indent="0">
              <a:lnSpc>
                <a:spcPct val="100000"/>
              </a:lnSpc>
              <a:buNone/>
            </a:pPr>
            <a:r>
              <a:rPr lang="en-US" altLang="zh-TW" dirty="0" err="1">
                <a:solidFill>
                  <a:schemeClr val="tx1">
                    <a:lumMod val="75000"/>
                    <a:lumOff val="25000"/>
                  </a:schemeClr>
                </a:solidFill>
                <a:latin typeface="Courier" charset="0"/>
                <a:ea typeface="Courier" charset="0"/>
                <a:cs typeface="Courier" charset="0"/>
              </a:rPr>
              <a:t>git</a:t>
            </a:r>
            <a:r>
              <a:rPr lang="en-US" altLang="zh-TW" dirty="0">
                <a:solidFill>
                  <a:schemeClr val="tx1">
                    <a:lumMod val="75000"/>
                    <a:lumOff val="25000"/>
                  </a:schemeClr>
                </a:solidFill>
                <a:latin typeface="Courier" charset="0"/>
                <a:ea typeface="Courier" charset="0"/>
                <a:cs typeface="Courier" charset="0"/>
              </a:rPr>
              <a:t> push origin master</a:t>
            </a:r>
          </a:p>
          <a:p>
            <a:pPr marL="1314450" lvl="3" indent="0">
              <a:lnSpc>
                <a:spcPct val="100000"/>
              </a:lnSpc>
              <a:buNone/>
            </a:pPr>
            <a:r>
              <a:rPr lang="en-US" altLang="zh-TW" dirty="0">
                <a:solidFill>
                  <a:schemeClr val="tx1">
                    <a:lumMod val="75000"/>
                    <a:lumOff val="25000"/>
                  </a:schemeClr>
                </a:solidFill>
              </a:rPr>
              <a:t>Permission denied (</a:t>
            </a:r>
            <a:r>
              <a:rPr lang="en-US" altLang="zh-TW" dirty="0" err="1">
                <a:solidFill>
                  <a:schemeClr val="tx1">
                    <a:lumMod val="75000"/>
                    <a:lumOff val="25000"/>
                  </a:schemeClr>
                </a:solidFill>
              </a:rPr>
              <a:t>publickey</a:t>
            </a:r>
            <a:r>
              <a:rPr lang="en-US" altLang="zh-TW" dirty="0">
                <a:solidFill>
                  <a:schemeClr val="tx1">
                    <a:lumMod val="75000"/>
                    <a:lumOff val="25000"/>
                  </a:schemeClr>
                </a:solidFill>
              </a:rPr>
              <a:t>).</a:t>
            </a:r>
          </a:p>
          <a:p>
            <a:pPr marL="1314450" lvl="3" indent="0">
              <a:lnSpc>
                <a:spcPct val="100000"/>
              </a:lnSpc>
              <a:buNone/>
            </a:pPr>
            <a:r>
              <a:rPr lang="en-US" altLang="zh-TW" dirty="0">
                <a:solidFill>
                  <a:schemeClr val="tx1">
                    <a:lumMod val="75000"/>
                    <a:lumOff val="25000"/>
                  </a:schemeClr>
                </a:solidFill>
              </a:rPr>
              <a:t>fatal: Could not read from remote repository.</a:t>
            </a:r>
          </a:p>
          <a:p>
            <a:pPr marL="1314450" lvl="3" indent="0">
              <a:lnSpc>
                <a:spcPct val="100000"/>
              </a:lnSpc>
              <a:buNone/>
            </a:pPr>
            <a:r>
              <a:rPr lang="en-US" altLang="zh-TW" dirty="0">
                <a:solidFill>
                  <a:schemeClr val="tx1">
                    <a:lumMod val="75000"/>
                    <a:lumOff val="25000"/>
                  </a:schemeClr>
                </a:solidFill>
              </a:rPr>
              <a:t>Please make sure you have the correct access rights and the repository exists.</a:t>
            </a:r>
          </a:p>
        </p:txBody>
      </p:sp>
    </p:spTree>
    <p:extLst>
      <p:ext uri="{BB962C8B-B14F-4D97-AF65-F5344CB8AC3E}">
        <p14:creationId xmlns:p14="http://schemas.microsoft.com/office/powerpoint/2010/main" val="6784316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Commends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000" dirty="0" err="1">
                <a:latin typeface="Courier" charset="0"/>
                <a:ea typeface="Courier" charset="0"/>
                <a:cs typeface="Courier" charset="0"/>
              </a:rPr>
              <a:t>git</a:t>
            </a:r>
            <a:r>
              <a:rPr lang="en-US" altLang="zh-TW" sz="2000" dirty="0">
                <a:latin typeface="Courier" charset="0"/>
                <a:ea typeface="Courier" charset="0"/>
                <a:cs typeface="Courier" charset="0"/>
              </a:rPr>
              <a:t> remote add origin https://</a:t>
            </a:r>
            <a:r>
              <a:rPr lang="en-US" altLang="zh-TW" sz="2000" dirty="0" err="1">
                <a:latin typeface="Courier" charset="0"/>
                <a:ea typeface="Courier" charset="0"/>
                <a:cs typeface="Courier" charset="0"/>
              </a:rPr>
              <a:t>github.com</a:t>
            </a:r>
            <a:r>
              <a:rPr lang="en-US" altLang="zh-TW" sz="2000" dirty="0">
                <a:latin typeface="Courier" charset="0"/>
                <a:ea typeface="Courier" charset="0"/>
                <a:cs typeface="Courier" charset="0"/>
              </a:rPr>
              <a:t>/</a:t>
            </a:r>
            <a:r>
              <a:rPr lang="en-US" altLang="zh-TW" sz="2000" dirty="0" err="1">
                <a:latin typeface="Courier" charset="0"/>
                <a:ea typeface="Courier" charset="0"/>
                <a:cs typeface="Courier" charset="0"/>
              </a:rPr>
              <a:t>warnname</a:t>
            </a:r>
            <a:r>
              <a:rPr lang="en-US" altLang="zh-TW" sz="2000" dirty="0">
                <a:latin typeface="Courier" charset="0"/>
                <a:ea typeface="Courier" charset="0"/>
                <a:cs typeface="Courier" charset="0"/>
              </a:rPr>
              <a:t>/1052DataScience.git</a:t>
            </a:r>
          </a:p>
          <a:p>
            <a:r>
              <a:rPr lang="en-US" altLang="zh-TW" sz="2000" dirty="0" err="1">
                <a:latin typeface="Courier" charset="0"/>
                <a:ea typeface="Courier" charset="0"/>
                <a:cs typeface="Courier" charset="0"/>
              </a:rPr>
              <a:t>git</a:t>
            </a:r>
            <a:r>
              <a:rPr lang="en-US" altLang="zh-TW" sz="2000" dirty="0">
                <a:latin typeface="Courier" charset="0"/>
                <a:ea typeface="Courier" charset="0"/>
                <a:cs typeface="Courier" charset="0"/>
              </a:rPr>
              <a:t> </a:t>
            </a:r>
            <a:r>
              <a:rPr lang="en-US" altLang="zh-TW" sz="2000" dirty="0" err="1">
                <a:latin typeface="Courier" charset="0"/>
                <a:ea typeface="Courier" charset="0"/>
                <a:cs typeface="Courier" charset="0"/>
              </a:rPr>
              <a:t>config</a:t>
            </a:r>
            <a:r>
              <a:rPr lang="en-US" altLang="zh-TW" sz="2000" dirty="0">
                <a:latin typeface="Courier" charset="0"/>
                <a:ea typeface="Courier" charset="0"/>
                <a:cs typeface="Courier" charset="0"/>
              </a:rPr>
              <a:t> </a:t>
            </a:r>
            <a:r>
              <a:rPr lang="en-US" altLang="zh-TW" sz="2000" dirty="0" err="1">
                <a:latin typeface="Courier" charset="0"/>
                <a:ea typeface="Courier" charset="0"/>
                <a:cs typeface="Courier" charset="0"/>
              </a:rPr>
              <a:t>remote.origin.url</a:t>
            </a:r>
            <a:r>
              <a:rPr lang="en-US" altLang="zh-TW" sz="2000" dirty="0">
                <a:latin typeface="Courier" charset="0"/>
                <a:ea typeface="Courier" charset="0"/>
                <a:cs typeface="Courier" charset="0"/>
              </a:rPr>
              <a:t> </a:t>
            </a:r>
            <a:r>
              <a:rPr lang="en-US" altLang="zh-TW" sz="2000" dirty="0" err="1">
                <a:latin typeface="Courier" charset="0"/>
                <a:ea typeface="Courier" charset="0"/>
                <a:cs typeface="Courier" charset="0"/>
              </a:rPr>
              <a:t>git@github.com:warnname</a:t>
            </a:r>
            <a:r>
              <a:rPr lang="en-US" altLang="zh-TW" sz="2000" dirty="0">
                <a:latin typeface="Courier" charset="0"/>
                <a:ea typeface="Courier" charset="0"/>
                <a:cs typeface="Courier" charset="0"/>
              </a:rPr>
              <a:t>/1052DataScience.git</a:t>
            </a:r>
          </a:p>
          <a:p>
            <a:r>
              <a:rPr lang="en-US" altLang="zh-TW" sz="2000" dirty="0" err="1">
                <a:latin typeface="Courier" charset="0"/>
                <a:ea typeface="Courier" charset="0"/>
                <a:cs typeface="Courier" charset="0"/>
              </a:rPr>
              <a:t>git</a:t>
            </a:r>
            <a:r>
              <a:rPr lang="en-US" altLang="zh-TW" sz="2000" dirty="0">
                <a:latin typeface="Courier" charset="0"/>
                <a:ea typeface="Courier" charset="0"/>
                <a:cs typeface="Courier" charset="0"/>
              </a:rPr>
              <a:t> pull origin master</a:t>
            </a:r>
          </a:p>
          <a:p>
            <a:pPr lvl="1"/>
            <a:r>
              <a:rPr lang="en-US" altLang="zh-TW" sz="1600" dirty="0" err="1">
                <a:solidFill>
                  <a:schemeClr val="tx1">
                    <a:lumMod val="75000"/>
                    <a:lumOff val="25000"/>
                  </a:schemeClr>
                </a:solidFill>
                <a:latin typeface="Courier" charset="0"/>
                <a:ea typeface="Courier" charset="0"/>
                <a:cs typeface="Courier" charset="0"/>
              </a:rPr>
              <a:t>git</a:t>
            </a:r>
            <a:r>
              <a:rPr lang="en-US" altLang="zh-TW" sz="1600" dirty="0">
                <a:solidFill>
                  <a:schemeClr val="tx1">
                    <a:lumMod val="75000"/>
                    <a:lumOff val="25000"/>
                  </a:schemeClr>
                </a:solidFill>
                <a:latin typeface="Courier" charset="0"/>
                <a:ea typeface="Courier" charset="0"/>
                <a:cs typeface="Courier" charset="0"/>
              </a:rPr>
              <a:t> pull --allow-unrelated-histories origin master</a:t>
            </a:r>
          </a:p>
          <a:p>
            <a:r>
              <a:rPr lang="en-US" altLang="zh-TW" sz="2000" dirty="0" err="1">
                <a:latin typeface="Courier" charset="0"/>
                <a:ea typeface="Courier" charset="0"/>
                <a:cs typeface="Courier" charset="0"/>
              </a:rPr>
              <a:t>git</a:t>
            </a:r>
            <a:r>
              <a:rPr lang="en-US" altLang="zh-TW" sz="2000" dirty="0">
                <a:latin typeface="Courier" charset="0"/>
                <a:ea typeface="Courier" charset="0"/>
                <a:cs typeface="Courier" charset="0"/>
              </a:rPr>
              <a:t> push origin master</a:t>
            </a:r>
          </a:p>
        </p:txBody>
      </p:sp>
    </p:spTree>
    <p:extLst>
      <p:ext uri="{BB962C8B-B14F-4D97-AF65-F5344CB8AC3E}">
        <p14:creationId xmlns:p14="http://schemas.microsoft.com/office/powerpoint/2010/main" val="80215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8413" y="1720849"/>
            <a:ext cx="9081877" cy="3799417"/>
          </a:xfrm>
          <a:prstGeom prst="rect">
            <a:avLst/>
          </a:prstGeom>
        </p:spPr>
      </p:pic>
      <p:sp>
        <p:nvSpPr>
          <p:cNvPr id="7" name="標題 6"/>
          <p:cNvSpPr>
            <a:spLocks noGrp="1"/>
          </p:cNvSpPr>
          <p:nvPr>
            <p:ph type="title"/>
          </p:nvPr>
        </p:nvSpPr>
        <p:spPr/>
        <p:txBody>
          <a:bodyPr/>
          <a:lstStyle/>
          <a:p>
            <a:r>
              <a:rPr lang="en-US" dirty="0" err="1"/>
              <a:t>Supvervised</a:t>
            </a:r>
            <a:endParaRPr lang="en-US" dirty="0"/>
          </a:p>
        </p:txBody>
      </p:sp>
      <p:sp>
        <p:nvSpPr>
          <p:cNvPr id="2" name="矩形 3">
            <a:extLst>
              <a:ext uri="{FF2B5EF4-FFF2-40B4-BE49-F238E27FC236}">
                <a16:creationId xmlns:a16="http://schemas.microsoft.com/office/drawing/2014/main" id="{6DE061A8-10E9-4E67-912F-687E00865164}"/>
              </a:ext>
            </a:extLst>
          </p:cNvPr>
          <p:cNvSpPr/>
          <p:nvPr/>
        </p:nvSpPr>
        <p:spPr>
          <a:xfrm>
            <a:off x="458121" y="6577464"/>
            <a:ext cx="8687357" cy="461665"/>
          </a:xfrm>
          <a:prstGeom prst="rect">
            <a:avLst/>
          </a:prstGeom>
        </p:spPr>
        <p:txBody>
          <a:bodyPr wrap="square" anchor="t">
            <a:spAutoFit/>
          </a:bodyPr>
          <a:lstStyle/>
          <a:p>
            <a:pPr algn="r"/>
            <a:r>
              <a:rPr lang="en-US" sz="1200" dirty="0">
                <a:solidFill>
                  <a:schemeClr val="bg1"/>
                </a:solidFill>
                <a:ea typeface="+mn-lt"/>
                <a:cs typeface="+mn-lt"/>
              </a:rPr>
              <a:t>Figure 1.1, </a:t>
            </a:r>
            <a:r>
              <a:rPr lang="en-US" sz="1200" i="1" dirty="0">
                <a:solidFill>
                  <a:schemeClr val="bg1"/>
                </a:solidFill>
                <a:ea typeface="+mn-lt"/>
                <a:cs typeface="+mn-lt"/>
              </a:rPr>
              <a:t>An Introduction to Statistical Learning with Applications in R</a:t>
            </a:r>
            <a:r>
              <a:rPr lang="en-US" sz="1200" dirty="0">
                <a:solidFill>
                  <a:schemeClr val="bg1"/>
                </a:solidFill>
                <a:ea typeface="+mn-lt"/>
                <a:cs typeface="+mn-lt"/>
              </a:rPr>
              <a:t> by Gareth James, Daniela Witten, Trevor Hastie, Robert </a:t>
            </a:r>
            <a:r>
              <a:rPr lang="en-US" sz="1200" dirty="0" err="1">
                <a:solidFill>
                  <a:schemeClr val="bg1"/>
                </a:solidFill>
                <a:ea typeface="+mn-lt"/>
                <a:cs typeface="+mn-lt"/>
              </a:rPr>
              <a:t>Tibshirani</a:t>
            </a:r>
          </a:p>
          <a:p>
            <a:pPr algn="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04990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lIns="90000">
            <a:noAutofit/>
          </a:bodyPr>
          <a:lstStyle/>
          <a:p>
            <a:r>
              <a:rPr lang="en-US" altLang="zh-TW" sz="3600" dirty="0"/>
              <a:t>Starting a git project using the command line</a:t>
            </a:r>
            <a:endParaRPr kumimoji="1" lang="zh-TW" altLang="en-US" sz="3600" cap="small" dirty="0"/>
          </a:p>
        </p:txBody>
      </p:sp>
      <p:sp>
        <p:nvSpPr>
          <p:cNvPr id="3" name="內容版面配置區 2"/>
          <p:cNvSpPr>
            <a:spLocks noGrp="1"/>
          </p:cNvSpPr>
          <p:nvPr>
            <p:ph idx="1"/>
          </p:nvPr>
        </p:nvSpPr>
        <p:spPr/>
        <p:txBody>
          <a:bodyPr>
            <a:normAutofit/>
          </a:bodyPr>
          <a:lstStyle/>
          <a:p>
            <a:pPr>
              <a:lnSpc>
                <a:spcPct val="100000"/>
              </a:lnSpc>
            </a:pPr>
            <a:r>
              <a:rPr kumimoji="1" lang="en-US" altLang="zh-TW" dirty="0"/>
              <a:t>Create folder</a:t>
            </a:r>
          </a:p>
          <a:p>
            <a:pPr lvl="1">
              <a:lnSpc>
                <a:spcPct val="100000"/>
              </a:lnSpc>
            </a:pPr>
            <a:r>
              <a:rPr kumimoji="1" lang="en-US" altLang="zh-TW" dirty="0">
                <a:solidFill>
                  <a:schemeClr val="tx1">
                    <a:lumMod val="75000"/>
                    <a:lumOff val="25000"/>
                  </a:schemeClr>
                </a:solidFill>
              </a:rPr>
              <a:t>Homework1</a:t>
            </a:r>
          </a:p>
          <a:p>
            <a:pPr lvl="2">
              <a:lnSpc>
                <a:spcPct val="100000"/>
              </a:lnSpc>
            </a:pPr>
            <a:r>
              <a:rPr kumimoji="1" lang="en-US" altLang="zh-TW" dirty="0">
                <a:solidFill>
                  <a:schemeClr val="tx1">
                    <a:lumMod val="75000"/>
                    <a:lumOff val="25000"/>
                  </a:schemeClr>
                </a:solidFill>
              </a:rPr>
              <a:t>Data</a:t>
            </a:r>
          </a:p>
          <a:p>
            <a:pPr lvl="2">
              <a:lnSpc>
                <a:spcPct val="100000"/>
              </a:lnSpc>
            </a:pPr>
            <a:r>
              <a:rPr kumimoji="1" lang="en-US" altLang="zh-TW" dirty="0">
                <a:solidFill>
                  <a:schemeClr val="tx1">
                    <a:lumMod val="75000"/>
                    <a:lumOff val="25000"/>
                  </a:schemeClr>
                </a:solidFill>
              </a:rPr>
              <a:t>Scripts</a:t>
            </a:r>
          </a:p>
          <a:p>
            <a:pPr lvl="2">
              <a:lnSpc>
                <a:spcPct val="100000"/>
              </a:lnSpc>
            </a:pPr>
            <a:r>
              <a:rPr kumimoji="1" lang="en-US" altLang="zh-TW" dirty="0">
                <a:solidFill>
                  <a:schemeClr val="tx1">
                    <a:lumMod val="75000"/>
                    <a:lumOff val="25000"/>
                  </a:schemeClr>
                </a:solidFill>
              </a:rPr>
              <a:t>Derived</a:t>
            </a:r>
          </a:p>
          <a:p>
            <a:pPr lvl="2">
              <a:lnSpc>
                <a:spcPct val="100000"/>
              </a:lnSpc>
            </a:pPr>
            <a:r>
              <a:rPr kumimoji="1" lang="en-US" altLang="zh-TW" dirty="0">
                <a:solidFill>
                  <a:schemeClr val="tx1">
                    <a:lumMod val="75000"/>
                    <a:lumOff val="25000"/>
                  </a:schemeClr>
                </a:solidFill>
              </a:rPr>
              <a:t>Results</a:t>
            </a:r>
          </a:p>
          <a:p>
            <a:pPr>
              <a:lnSpc>
                <a:spcPct val="100000"/>
              </a:lnSpc>
            </a:pPr>
            <a:r>
              <a:rPr kumimoji="1" lang="en-US" altLang="zh-TW" dirty="0" err="1">
                <a:latin typeface="Courier" charset="0"/>
                <a:ea typeface="Courier" charset="0"/>
                <a:cs typeface="Courier" charset="0"/>
              </a:rPr>
              <a:t>git</a:t>
            </a:r>
            <a:r>
              <a:rPr kumimoji="1" lang="en-US" altLang="zh-TW" dirty="0">
                <a:latin typeface="Courier" charset="0"/>
                <a:ea typeface="Courier" charset="0"/>
                <a:cs typeface="Courier" charset="0"/>
              </a:rPr>
              <a:t> </a:t>
            </a:r>
            <a:r>
              <a:rPr kumimoji="1" lang="en-US" altLang="zh-TW" dirty="0" err="1">
                <a:latin typeface="Courier" charset="0"/>
                <a:ea typeface="Courier" charset="0"/>
                <a:cs typeface="Courier" charset="0"/>
              </a:rPr>
              <a:t>init</a:t>
            </a:r>
            <a:r>
              <a:rPr kumimoji="1" lang="en-US" altLang="zh-TW" dirty="0">
                <a:latin typeface="Courier" charset="0"/>
                <a:ea typeface="Courier" charset="0"/>
                <a:cs typeface="Courier" charset="0"/>
              </a:rPr>
              <a:t> .</a:t>
            </a:r>
          </a:p>
          <a:p>
            <a:pPr>
              <a:lnSpc>
                <a:spcPct val="100000"/>
              </a:lnSpc>
            </a:pPr>
            <a:r>
              <a:rPr lang="en-US" altLang="zh-TW" dirty="0" err="1">
                <a:latin typeface="Courier" charset="0"/>
                <a:ea typeface="Courier" charset="0"/>
                <a:cs typeface="Courier" charset="0"/>
              </a:rPr>
              <a:t>git</a:t>
            </a: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config</a:t>
            </a:r>
            <a:r>
              <a:rPr lang="en-US" altLang="zh-TW" dirty="0">
                <a:latin typeface="Courier" charset="0"/>
                <a:ea typeface="Courier" charset="0"/>
                <a:cs typeface="Courier" charset="0"/>
              </a:rPr>
              <a:t> --global </a:t>
            </a:r>
            <a:r>
              <a:rPr lang="en-US" altLang="zh-TW" dirty="0" err="1">
                <a:latin typeface="Courier" charset="0"/>
                <a:ea typeface="Courier" charset="0"/>
                <a:cs typeface="Courier" charset="0"/>
              </a:rPr>
              <a:t>user.name</a:t>
            </a: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jia-ming.chang</a:t>
            </a:r>
            <a:r>
              <a:rPr lang="en-US" altLang="zh-TW" dirty="0">
                <a:latin typeface="Courier" charset="0"/>
                <a:ea typeface="Courier" charset="0"/>
                <a:cs typeface="Courier" charset="0"/>
              </a:rPr>
              <a:t>”</a:t>
            </a:r>
          </a:p>
          <a:p>
            <a:pPr>
              <a:lnSpc>
                <a:spcPct val="100000"/>
              </a:lnSpc>
            </a:pPr>
            <a:r>
              <a:rPr lang="en-US" altLang="zh-TW" dirty="0" err="1">
                <a:latin typeface="Courier" charset="0"/>
                <a:ea typeface="Courier" charset="0"/>
                <a:cs typeface="Courier" charset="0"/>
              </a:rPr>
              <a:t>git</a:t>
            </a: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config</a:t>
            </a:r>
            <a:r>
              <a:rPr lang="en-US" altLang="zh-TW" dirty="0">
                <a:latin typeface="Courier" charset="0"/>
                <a:ea typeface="Courier" charset="0"/>
                <a:cs typeface="Courier" charset="0"/>
              </a:rPr>
              <a:t> --global </a:t>
            </a:r>
            <a:r>
              <a:rPr lang="en-US" altLang="zh-TW" dirty="0" err="1">
                <a:latin typeface="Courier" charset="0"/>
                <a:ea typeface="Courier" charset="0"/>
                <a:cs typeface="Courier" charset="0"/>
              </a:rPr>
              <a:t>user.email</a:t>
            </a: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chang.jiaming@gmail.com</a:t>
            </a:r>
            <a:endParaRPr kumimoji="1" lang="en-US" altLang="zh-TW" dirty="0">
              <a:latin typeface="Courier" charset="0"/>
              <a:ea typeface="Courier" charset="0"/>
              <a:cs typeface="Courier" charset="0"/>
            </a:endParaRPr>
          </a:p>
          <a:p>
            <a:pPr>
              <a:lnSpc>
                <a:spcPct val="100000"/>
              </a:lnSpc>
            </a:pPr>
            <a:r>
              <a:rPr kumimoji="1" lang="en-US" altLang="zh-TW" dirty="0">
                <a:latin typeface="Courier" charset="0"/>
                <a:ea typeface="Courier" charset="0"/>
                <a:cs typeface="Courier" charset="0"/>
              </a:rPr>
              <a:t>git status</a:t>
            </a:r>
          </a:p>
        </p:txBody>
      </p:sp>
    </p:spTree>
    <p:extLst>
      <p:ext uri="{BB962C8B-B14F-4D97-AF65-F5344CB8AC3E}">
        <p14:creationId xmlns:p14="http://schemas.microsoft.com/office/powerpoint/2010/main" val="768957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Starting a git project using the command line</a:t>
            </a:r>
            <a:endParaRPr kumimoji="1" lang="zh-TW" altLang="en-US" sz="3600" dirty="0"/>
          </a:p>
        </p:txBody>
      </p:sp>
      <p:sp>
        <p:nvSpPr>
          <p:cNvPr id="3" name="內容版面配置區 2"/>
          <p:cNvSpPr>
            <a:spLocks noGrp="1"/>
          </p:cNvSpPr>
          <p:nvPr>
            <p:ph idx="1"/>
          </p:nvPr>
        </p:nvSpPr>
        <p:spPr/>
        <p:txBody>
          <a:bodyPr anchor="t"/>
          <a:lstStyle/>
          <a:p>
            <a:pPr>
              <a:lnSpc>
                <a:spcPct val="100000"/>
              </a:lnSpc>
            </a:pPr>
            <a:r>
              <a:rPr kumimoji="1" lang="en-US" altLang="zh-TW" dirty="0" err="1">
                <a:latin typeface="Courier" charset="0"/>
                <a:ea typeface="Courier" charset="0"/>
                <a:cs typeface="Courier" charset="0"/>
              </a:rPr>
              <a:t>cp</a:t>
            </a:r>
            <a:r>
              <a:rPr kumimoji="1" lang="en-US" altLang="zh-TW" dirty="0">
                <a:latin typeface="Courier" charset="0"/>
                <a:ea typeface="Courier" charset="0"/>
                <a:cs typeface="Courier" charset="0"/>
              </a:rPr>
              <a:t> code03/.</a:t>
            </a:r>
          </a:p>
          <a:p>
            <a:pPr>
              <a:lnSpc>
                <a:spcPct val="100000"/>
              </a:lnSpc>
            </a:pPr>
            <a:r>
              <a:rPr kumimoji="1" lang="en-US" altLang="zh-TW" dirty="0">
                <a:latin typeface="Courier" charset="0"/>
                <a:ea typeface="Courier" charset="0"/>
                <a:cs typeface="Courier" charset="0"/>
              </a:rPr>
              <a:t>touch Derived/</a:t>
            </a:r>
            <a:r>
              <a:rPr kumimoji="1" lang="en-US" altLang="zh-TW" dirty="0" err="1">
                <a:latin typeface="Courier" charset="0"/>
                <a:ea typeface="Courier" charset="0"/>
                <a:cs typeface="Courier" charset="0"/>
              </a:rPr>
              <a:t>tmp</a:t>
            </a:r>
            <a:endParaRPr kumimoji="1" lang="en-US" altLang="zh-TW" dirty="0">
              <a:latin typeface="Courier" charset="0"/>
              <a:ea typeface="Courier" charset="0"/>
              <a:cs typeface="Courier" charset="0"/>
            </a:endParaRPr>
          </a:p>
          <a:p>
            <a:pPr>
              <a:lnSpc>
                <a:spcPct val="100000"/>
              </a:lnSpc>
            </a:pPr>
            <a:r>
              <a:rPr kumimoji="1" lang="en-US" altLang="zh-TW" dirty="0" err="1">
                <a:latin typeface="Courier" charset="0"/>
                <a:ea typeface="Courier" charset="0"/>
                <a:cs typeface="Courier" charset="0"/>
              </a:rPr>
              <a:t>git</a:t>
            </a:r>
            <a:r>
              <a:rPr kumimoji="1" lang="en-US" altLang="zh-TW" dirty="0">
                <a:latin typeface="Courier" charset="0"/>
                <a:ea typeface="Courier" charset="0"/>
                <a:cs typeface="Courier" charset="0"/>
              </a:rPr>
              <a:t> status</a:t>
            </a:r>
          </a:p>
          <a:p>
            <a:pPr>
              <a:lnSpc>
                <a:spcPct val="100000"/>
              </a:lnSpc>
            </a:pPr>
            <a:r>
              <a:rPr lang="en-US" altLang="zh-TW" dirty="0">
                <a:latin typeface="Courier" charset="0"/>
                <a:ea typeface="Courier" charset="0"/>
                <a:cs typeface="Courier" charset="0"/>
              </a:rPr>
              <a:t>vi .</a:t>
            </a:r>
            <a:r>
              <a:rPr lang="en-US" altLang="zh-TW" dirty="0" err="1">
                <a:latin typeface="Courier" charset="0"/>
                <a:ea typeface="Courier" charset="0"/>
                <a:cs typeface="Courier" charset="0"/>
              </a:rPr>
              <a:t>gitignore</a:t>
            </a:r>
            <a:endParaRPr kumimoji="1" lang="en-US" altLang="zh-TW" dirty="0">
              <a:latin typeface="Courier" charset="0"/>
              <a:ea typeface="Courier" charset="0"/>
              <a:cs typeface="Courier" charset="0"/>
            </a:endParaRPr>
          </a:p>
          <a:p>
            <a:pPr>
              <a:lnSpc>
                <a:spcPct val="100000"/>
              </a:lnSpc>
            </a:pPr>
            <a:r>
              <a:rPr kumimoji="1" lang="en-US" altLang="zh-TW" dirty="0" err="1">
                <a:latin typeface="Courier" charset="0"/>
                <a:ea typeface="Courier" charset="0"/>
                <a:cs typeface="Courier" charset="0"/>
              </a:rPr>
              <a:t>git</a:t>
            </a:r>
            <a:r>
              <a:rPr kumimoji="1" lang="en-US" altLang="zh-TW" dirty="0">
                <a:latin typeface="Courier" charset="0"/>
                <a:ea typeface="Courier" charset="0"/>
                <a:cs typeface="Courier" charset="0"/>
              </a:rPr>
              <a:t> status</a:t>
            </a:r>
          </a:p>
          <a:p>
            <a:pPr>
              <a:lnSpc>
                <a:spcPct val="100000"/>
              </a:lnSpc>
            </a:pPr>
            <a:endParaRPr kumimoji="1" lang="en-US" altLang="zh-TW" dirty="0"/>
          </a:p>
          <a:p>
            <a:pPr>
              <a:lnSpc>
                <a:spcPct val="100000"/>
              </a:lnSpc>
            </a:pPr>
            <a:endParaRPr kumimoji="1" lang="en-US" altLang="zh-TW" dirty="0"/>
          </a:p>
          <a:p>
            <a:pPr>
              <a:lnSpc>
                <a:spcPct val="100000"/>
              </a:lnSpc>
            </a:pPr>
            <a:endParaRPr kumimoji="1" lang="zh-TW" altLang="en-US" dirty="0"/>
          </a:p>
        </p:txBody>
      </p:sp>
      <p:sp>
        <p:nvSpPr>
          <p:cNvPr id="4" name="TextBox 5">
            <a:extLst>
              <a:ext uri="{FF2B5EF4-FFF2-40B4-BE49-F238E27FC236}">
                <a16:creationId xmlns:a16="http://schemas.microsoft.com/office/drawing/2014/main" id="{A5EF1E48-8E2E-164E-A24F-9086747FCD9D}"/>
              </a:ext>
            </a:extLst>
          </p:cNvPr>
          <p:cNvSpPr txBox="1"/>
          <p:nvPr/>
        </p:nvSpPr>
        <p:spPr>
          <a:xfrm>
            <a:off x="877807" y="6545328"/>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5437024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200" dirty="0"/>
              <a:t>Using add/commit pairs to checkpoint work</a:t>
            </a:r>
            <a:endParaRPr kumimoji="1" lang="zh-TW" altLang="en-US" sz="3200" dirty="0"/>
          </a:p>
        </p:txBody>
      </p:sp>
      <p:sp>
        <p:nvSpPr>
          <p:cNvPr id="3" name="內容版面配置區 2"/>
          <p:cNvSpPr>
            <a:spLocks noGrp="1"/>
          </p:cNvSpPr>
          <p:nvPr>
            <p:ph idx="1"/>
          </p:nvPr>
        </p:nvSpPr>
        <p:spPr/>
        <p:txBody>
          <a:bodyPr anchor="t">
            <a:normAutofit/>
          </a:bodyPr>
          <a:lstStyle/>
          <a:p>
            <a:pPr>
              <a:lnSpc>
                <a:spcPct val="100000"/>
              </a:lnSpc>
            </a:pPr>
            <a:r>
              <a:rPr lang="en-US" altLang="zh-TW" dirty="0" err="1">
                <a:latin typeface="Courier" charset="0"/>
                <a:ea typeface="Courier" charset="0"/>
                <a:cs typeface="Courier" charset="0"/>
              </a:rPr>
              <a:t>git</a:t>
            </a:r>
            <a:r>
              <a:rPr lang="en-US" altLang="zh-TW" dirty="0">
                <a:latin typeface="Courier" charset="0"/>
                <a:ea typeface="Courier" charset="0"/>
                <a:cs typeface="Courier" charset="0"/>
              </a:rPr>
              <a:t> add -A .</a:t>
            </a:r>
          </a:p>
          <a:p>
            <a:pPr>
              <a:lnSpc>
                <a:spcPct val="100000"/>
              </a:lnSpc>
            </a:pPr>
            <a:r>
              <a:rPr lang="en-US" altLang="zh-TW" dirty="0" err="1">
                <a:latin typeface="Courier" charset="0"/>
                <a:ea typeface="Courier" charset="0"/>
                <a:cs typeface="Courier" charset="0"/>
              </a:rPr>
              <a:t>git</a:t>
            </a:r>
            <a:r>
              <a:rPr lang="en-US" altLang="zh-TW" dirty="0">
                <a:latin typeface="Courier" charset="0"/>
                <a:ea typeface="Courier" charset="0"/>
                <a:cs typeface="Courier" charset="0"/>
              </a:rPr>
              <a:t> commit -m "include template file for example3”</a:t>
            </a:r>
          </a:p>
          <a:p>
            <a:pPr>
              <a:lnSpc>
                <a:spcPct val="100000"/>
              </a:lnSpc>
            </a:pPr>
            <a:r>
              <a:rPr lang="en-US" altLang="zh-TW" dirty="0">
                <a:latin typeface=""/>
              </a:rPr>
              <a:t>A “wimpy commit” is better than no commit</a:t>
            </a:r>
            <a:endParaRPr lang="zh-TW" altLang="en-US" dirty="0"/>
          </a:p>
        </p:txBody>
      </p:sp>
      <p:sp>
        <p:nvSpPr>
          <p:cNvPr id="4" name="TextBox 3">
            <a:extLst>
              <a:ext uri="{FF2B5EF4-FFF2-40B4-BE49-F238E27FC236}">
                <a16:creationId xmlns:a16="http://schemas.microsoft.com/office/drawing/2014/main" id="{F44B0F80-87C4-4CDB-8555-5CBA773AFEC8}"/>
              </a:ext>
            </a:extLst>
          </p:cNvPr>
          <p:cNvSpPr txBox="1"/>
          <p:nvPr/>
        </p:nvSpPr>
        <p:spPr>
          <a:xfrm>
            <a:off x="477644" y="6490010"/>
            <a:ext cx="817012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7" name="TextBox 5">
            <a:extLst>
              <a:ext uri="{FF2B5EF4-FFF2-40B4-BE49-F238E27FC236}">
                <a16:creationId xmlns:a16="http://schemas.microsoft.com/office/drawing/2014/main" id="{69A3C8F7-908E-DE4A-9F76-F088BC580FF6}"/>
              </a:ext>
            </a:extLst>
          </p:cNvPr>
          <p:cNvSpPr txBox="1"/>
          <p:nvPr/>
        </p:nvSpPr>
        <p:spPr>
          <a:xfrm>
            <a:off x="877807" y="6540657"/>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93379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Finding out who wrote and when</a:t>
            </a:r>
            <a:endParaRPr kumimoji="1" lang="zh-TW" altLang="en-US" sz="4000" dirty="0"/>
          </a:p>
        </p:txBody>
      </p:sp>
      <p:sp>
        <p:nvSpPr>
          <p:cNvPr id="3" name="內容版面配置區 2"/>
          <p:cNvSpPr>
            <a:spLocks noGrp="1"/>
          </p:cNvSpPr>
          <p:nvPr>
            <p:ph idx="1"/>
          </p:nvPr>
        </p:nvSpPr>
        <p:spPr/>
        <p:txBody>
          <a:bodyPr/>
          <a:lstStyle/>
          <a:p>
            <a:pPr>
              <a:lnSpc>
                <a:spcPct val="100000"/>
              </a:lnSpc>
            </a:pPr>
            <a:r>
              <a:rPr lang="en-US" altLang="zh-TW" dirty="0" err="1">
                <a:latin typeface="Courier" charset="0"/>
                <a:ea typeface="Courier" charset="0"/>
                <a:cs typeface="Courier" charset="0"/>
              </a:rPr>
              <a:t>git</a:t>
            </a:r>
            <a:r>
              <a:rPr lang="en-US" altLang="zh-TW" dirty="0">
                <a:latin typeface="Courier" charset="0"/>
                <a:ea typeface="Courier" charset="0"/>
                <a:cs typeface="Courier" charset="0"/>
              </a:rPr>
              <a:t> blame Scripts/week3_2.R</a:t>
            </a:r>
          </a:p>
          <a:p>
            <a:pPr>
              <a:lnSpc>
                <a:spcPct val="100000"/>
              </a:lnSpc>
            </a:pPr>
            <a:r>
              <a:rPr kumimoji="1" lang="en-US" altLang="zh-TW" dirty="0" err="1">
                <a:latin typeface="Courier" charset="0"/>
                <a:ea typeface="Courier" charset="0"/>
                <a:cs typeface="Courier" charset="0"/>
              </a:rPr>
              <a:t>git</a:t>
            </a:r>
            <a:r>
              <a:rPr kumimoji="1" lang="en-US" altLang="zh-TW" dirty="0">
                <a:latin typeface="Courier" charset="0"/>
                <a:ea typeface="Courier" charset="0"/>
                <a:cs typeface="Courier" charset="0"/>
              </a:rPr>
              <a:t> log</a:t>
            </a:r>
          </a:p>
          <a:p>
            <a:pPr>
              <a:lnSpc>
                <a:spcPct val="100000"/>
              </a:lnSpc>
            </a:pPr>
            <a:r>
              <a:rPr lang="en-US" altLang="zh-TW" dirty="0" err="1">
                <a:latin typeface="Courier" charset="0"/>
                <a:ea typeface="Courier" charset="0"/>
                <a:cs typeface="Courier" charset="0"/>
              </a:rPr>
              <a:t>git</a:t>
            </a:r>
            <a:r>
              <a:rPr lang="en-US" altLang="zh-TW" dirty="0">
                <a:latin typeface="Courier" charset="0"/>
                <a:ea typeface="Courier" charset="0"/>
                <a:cs typeface="Courier" charset="0"/>
              </a:rPr>
              <a:t> log --graph --name-status</a:t>
            </a:r>
            <a:endParaRPr kumimoji="1" lang="zh-TW" altLang="en-US" dirty="0">
              <a:latin typeface="Courier" charset="0"/>
              <a:ea typeface="Courier" charset="0"/>
              <a:cs typeface="Courier" charset="0"/>
            </a:endParaRPr>
          </a:p>
        </p:txBody>
      </p:sp>
      <p:sp>
        <p:nvSpPr>
          <p:cNvPr id="4" name="TextBox 5">
            <a:extLst>
              <a:ext uri="{FF2B5EF4-FFF2-40B4-BE49-F238E27FC236}">
                <a16:creationId xmlns:a16="http://schemas.microsoft.com/office/drawing/2014/main" id="{CD693112-1D2C-3B4F-8F92-153D21C2884B}"/>
              </a:ext>
            </a:extLst>
          </p:cNvPr>
          <p:cNvSpPr txBox="1"/>
          <p:nvPr/>
        </p:nvSpPr>
        <p:spPr>
          <a:xfrm>
            <a:off x="877807" y="6540657"/>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2604008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err="1"/>
              <a:t>Git</a:t>
            </a:r>
            <a:r>
              <a:rPr kumimoji="1" lang="en-US" altLang="zh-TW"/>
              <a:t> commends</a:t>
            </a:r>
            <a:endParaRPr kumimoji="1" lang="zh-TW" altLang="en-US"/>
          </a:p>
        </p:txBody>
      </p:sp>
      <p:sp>
        <p:nvSpPr>
          <p:cNvPr id="3" name="內容版面配置區 2"/>
          <p:cNvSpPr>
            <a:spLocks noGrp="1"/>
          </p:cNvSpPr>
          <p:nvPr>
            <p:ph idx="1"/>
          </p:nvPr>
        </p:nvSpPr>
        <p:spPr/>
        <p:txBody>
          <a:bodyPr anchor="t">
            <a:normAutofit lnSpcReduction="10000"/>
          </a:bodyPr>
          <a:lstStyle/>
          <a:p>
            <a:pPr>
              <a:lnSpc>
                <a:spcPct val="100000"/>
              </a:lnSpc>
            </a:pPr>
            <a:r>
              <a:rPr kumimoji="1" lang="en-US" altLang="zh-TW" dirty="0">
                <a:solidFill>
                  <a:schemeClr val="bg2">
                    <a:lumMod val="25000"/>
                  </a:schemeClr>
                </a:solidFill>
              </a:rPr>
              <a:t>Local</a:t>
            </a:r>
          </a:p>
          <a:p>
            <a:pPr lvl="1">
              <a:lnSpc>
                <a:spcPct val="10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a:t>
            </a:r>
            <a:r>
              <a:rPr lang="en-US" altLang="zh-TW" dirty="0" err="1">
                <a:solidFill>
                  <a:schemeClr val="bg2">
                    <a:lumMod val="25000"/>
                  </a:schemeClr>
                </a:solidFill>
                <a:latin typeface="Courier" charset="0"/>
                <a:ea typeface="Courier" charset="0"/>
                <a:cs typeface="Courier" charset="0"/>
              </a:rPr>
              <a:t>init</a:t>
            </a:r>
            <a:r>
              <a:rPr lang="en-US" altLang="zh-TW" dirty="0">
                <a:solidFill>
                  <a:schemeClr val="bg2">
                    <a:lumMod val="25000"/>
                  </a:schemeClr>
                </a:solidFill>
                <a:latin typeface="Courier" charset="0"/>
                <a:ea typeface="Courier" charset="0"/>
                <a:cs typeface="Courier" charset="0"/>
              </a:rPr>
              <a:t> .</a:t>
            </a:r>
          </a:p>
          <a:p>
            <a:pPr lvl="1">
              <a:lnSpc>
                <a:spcPct val="10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add -A .</a:t>
            </a:r>
          </a:p>
          <a:p>
            <a:pPr lvl="1">
              <a:lnSpc>
                <a:spcPct val="10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commit</a:t>
            </a:r>
          </a:p>
          <a:p>
            <a:pPr lvl="1">
              <a:lnSpc>
                <a:spcPct val="10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status</a:t>
            </a:r>
          </a:p>
          <a:p>
            <a:pPr lvl="1">
              <a:lnSpc>
                <a:spcPct val="10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log</a:t>
            </a:r>
          </a:p>
          <a:p>
            <a:pPr lvl="1">
              <a:lnSpc>
                <a:spcPct val="10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diff</a:t>
            </a:r>
          </a:p>
          <a:p>
            <a:pPr lvl="1">
              <a:lnSpc>
                <a:spcPct val="10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checkout</a:t>
            </a:r>
          </a:p>
          <a:p>
            <a:pPr>
              <a:lnSpc>
                <a:spcPct val="100000"/>
              </a:lnSpc>
            </a:pPr>
            <a:r>
              <a:rPr kumimoji="1" lang="en-US" altLang="zh-TW" dirty="0">
                <a:solidFill>
                  <a:schemeClr val="bg2">
                    <a:lumMod val="25000"/>
                  </a:schemeClr>
                </a:solidFill>
              </a:rPr>
              <a:t>Public</a:t>
            </a:r>
          </a:p>
          <a:p>
            <a:pPr lvl="1">
              <a:lnSpc>
                <a:spcPct val="10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pull</a:t>
            </a:r>
          </a:p>
          <a:p>
            <a:pPr lvl="1">
              <a:lnSpc>
                <a:spcPct val="10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rebase</a:t>
            </a:r>
          </a:p>
          <a:p>
            <a:pPr lvl="1">
              <a:lnSpc>
                <a:spcPct val="10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push</a:t>
            </a:r>
          </a:p>
          <a:p>
            <a:pPr>
              <a:lnSpc>
                <a:spcPct val="100000"/>
              </a:lnSpc>
            </a:pPr>
            <a:r>
              <a:rPr kumimoji="1" lang="en-US" altLang="zh-TW" dirty="0">
                <a:solidFill>
                  <a:schemeClr val="bg2">
                    <a:lumMod val="25000"/>
                  </a:schemeClr>
                </a:solidFill>
              </a:rPr>
              <a:t>https://</a:t>
            </a:r>
            <a:r>
              <a:rPr kumimoji="1" lang="en-US" altLang="zh-TW" dirty="0" err="1">
                <a:solidFill>
                  <a:schemeClr val="bg2">
                    <a:lumMod val="25000"/>
                  </a:schemeClr>
                </a:solidFill>
              </a:rPr>
              <a:t>www.git-tower.com</a:t>
            </a:r>
            <a:r>
              <a:rPr kumimoji="1" lang="en-US" altLang="zh-TW" dirty="0">
                <a:solidFill>
                  <a:schemeClr val="bg2">
                    <a:lumMod val="25000"/>
                  </a:schemeClr>
                </a:solidFill>
              </a:rPr>
              <a:t>/blog/</a:t>
            </a:r>
            <a:r>
              <a:rPr kumimoji="1" lang="en-US" altLang="zh-TW" dirty="0" err="1">
                <a:solidFill>
                  <a:schemeClr val="bg2">
                    <a:lumMod val="25000"/>
                  </a:schemeClr>
                </a:solidFill>
              </a:rPr>
              <a:t>git</a:t>
            </a:r>
            <a:r>
              <a:rPr kumimoji="1" lang="en-US" altLang="zh-TW" dirty="0">
                <a:solidFill>
                  <a:schemeClr val="bg2">
                    <a:lumMod val="25000"/>
                  </a:schemeClr>
                </a:solidFill>
              </a:rPr>
              <a:t>-cheat-sheet/</a:t>
            </a:r>
            <a:endParaRPr kumimoji="1" lang="zh-TW" altLang="en-US" dirty="0">
              <a:solidFill>
                <a:schemeClr val="bg2">
                  <a:lumMod val="25000"/>
                </a:schemeClr>
              </a:solidFill>
            </a:endParaRPr>
          </a:p>
        </p:txBody>
      </p:sp>
      <p:sp>
        <p:nvSpPr>
          <p:cNvPr id="5" name="TextBox 4">
            <a:extLst>
              <a:ext uri="{FF2B5EF4-FFF2-40B4-BE49-F238E27FC236}">
                <a16:creationId xmlns:a16="http://schemas.microsoft.com/office/drawing/2014/main" id="{F4FC63B3-3D7B-4430-8A34-E75AB765926D}"/>
              </a:ext>
            </a:extLst>
          </p:cNvPr>
          <p:cNvSpPr txBox="1"/>
          <p:nvPr/>
        </p:nvSpPr>
        <p:spPr>
          <a:xfrm>
            <a:off x="477643" y="6490010"/>
            <a:ext cx="817012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Tree>
    <p:extLst>
      <p:ext uri="{BB962C8B-B14F-4D97-AF65-F5344CB8AC3E}">
        <p14:creationId xmlns:p14="http://schemas.microsoft.com/office/powerpoint/2010/main" val="12057770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4294967295"/>
          </p:nvPr>
        </p:nvSpPr>
        <p:spPr>
          <a:xfrm>
            <a:off x="313377" y="402384"/>
            <a:ext cx="8229600" cy="525463"/>
          </a:xfrm>
        </p:spPr>
        <p:txBody>
          <a:bodyPr>
            <a:normAutofit fontScale="92500"/>
          </a:bodyPr>
          <a:lstStyle/>
          <a:p>
            <a:pPr marL="0" indent="0">
              <a:buNone/>
            </a:pPr>
            <a:r>
              <a:rPr kumimoji="1" lang="en-US" altLang="zh-TW" sz="1800" dirty="0">
                <a:hlinkClick r:id="rId2"/>
              </a:rPr>
              <a:t>https://github.github.com/training-kit/downloads/github-git-cheat-sheet.pdf</a:t>
            </a:r>
            <a:endParaRPr kumimoji="1" lang="zh-TW" altLang="en-US" sz="1800" dirty="0"/>
          </a:p>
        </p:txBody>
      </p:sp>
      <p:pic>
        <p:nvPicPr>
          <p:cNvPr id="4" name="圖片 3"/>
          <p:cNvPicPr>
            <a:picLocks noChangeAspect="1"/>
          </p:cNvPicPr>
          <p:nvPr/>
        </p:nvPicPr>
        <p:blipFill>
          <a:blip r:embed="rId3"/>
          <a:stretch>
            <a:fillRect/>
          </a:stretch>
        </p:blipFill>
        <p:spPr>
          <a:xfrm>
            <a:off x="313377" y="938370"/>
            <a:ext cx="4199466" cy="5486400"/>
          </a:xfrm>
          <a:prstGeom prst="rect">
            <a:avLst/>
          </a:prstGeom>
        </p:spPr>
      </p:pic>
      <p:pic>
        <p:nvPicPr>
          <p:cNvPr id="5" name="圖片 4"/>
          <p:cNvPicPr>
            <a:picLocks noChangeAspect="1"/>
          </p:cNvPicPr>
          <p:nvPr/>
        </p:nvPicPr>
        <p:blipFill>
          <a:blip r:embed="rId4"/>
          <a:stretch>
            <a:fillRect/>
          </a:stretch>
        </p:blipFill>
        <p:spPr>
          <a:xfrm>
            <a:off x="4623759" y="2462865"/>
            <a:ext cx="4063041" cy="3961905"/>
          </a:xfrm>
          <a:prstGeom prst="rect">
            <a:avLst/>
          </a:prstGeom>
        </p:spPr>
      </p:pic>
    </p:spTree>
    <p:extLst>
      <p:ext uri="{BB962C8B-B14F-4D97-AF65-F5344CB8AC3E}">
        <p14:creationId xmlns:p14="http://schemas.microsoft.com/office/powerpoint/2010/main" val="7464916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6" name="TextBox 5"/>
          <p:cNvSpPr txBox="1"/>
          <p:nvPr/>
        </p:nvSpPr>
        <p:spPr>
          <a:xfrm>
            <a:off x="620983" y="3727509"/>
            <a:ext cx="6693490" cy="1754326"/>
          </a:xfrm>
          <a:prstGeom prst="rect">
            <a:avLst/>
          </a:prstGeom>
          <a:noFill/>
          <a:effectLst>
            <a:outerShdw blurRad="50800" dist="38100" dir="2700000">
              <a:srgbClr val="000000">
                <a:alpha val="43000"/>
              </a:srgbClr>
            </a:outerShdw>
          </a:effectLst>
        </p:spPr>
        <p:txBody>
          <a:bodyPr wrap="square" rtlCol="0">
            <a:spAutoFit/>
          </a:bodyPr>
          <a:lstStyle/>
          <a:p>
            <a:pPr algn="ctr"/>
            <a:r>
              <a:rPr lang="en-US" sz="5400" dirty="0">
                <a:solidFill>
                  <a:srgbClr val="FFC000"/>
                </a:solidFill>
                <a:latin typeface="Chalkduster"/>
                <a:cs typeface="Chalkduster"/>
              </a:rPr>
              <a:t>Thank You</a:t>
            </a:r>
            <a:br>
              <a:rPr lang="en-US" sz="5400" dirty="0">
                <a:solidFill>
                  <a:srgbClr val="FFC000"/>
                </a:solidFill>
                <a:latin typeface="Chalkduster"/>
                <a:cs typeface="Chalkduster"/>
              </a:rPr>
            </a:br>
            <a:r>
              <a:rPr lang="en-US" sz="5400" dirty="0">
                <a:solidFill>
                  <a:srgbClr val="FFC000"/>
                </a:solidFill>
                <a:latin typeface="Chalkduster"/>
                <a:cs typeface="Chalkduster"/>
              </a:rPr>
              <a:t>Any Question?</a:t>
            </a:r>
          </a:p>
        </p:txBody>
      </p:sp>
      <p:pic>
        <p:nvPicPr>
          <p:cNvPr id="5" name="Picture 4">
            <a:extLst>
              <a:ext uri="{FF2B5EF4-FFF2-40B4-BE49-F238E27FC236}">
                <a16:creationId xmlns:a16="http://schemas.microsoft.com/office/drawing/2014/main" id="{AE3FF58E-CE1F-9E46-BEE2-CB1040763FA3}"/>
              </a:ext>
            </a:extLst>
          </p:cNvPr>
          <p:cNvPicPr>
            <a:picLocks noChangeAspect="1"/>
          </p:cNvPicPr>
          <p:nvPr/>
        </p:nvPicPr>
        <p:blipFill>
          <a:blip r:embed="rId3"/>
          <a:stretch>
            <a:fillRect/>
          </a:stretch>
        </p:blipFill>
        <p:spPr>
          <a:xfrm>
            <a:off x="6083300" y="6242627"/>
            <a:ext cx="2959100" cy="470196"/>
          </a:xfrm>
          <a:prstGeom prst="rect">
            <a:avLst/>
          </a:prstGeom>
        </p:spPr>
      </p:pic>
    </p:spTree>
    <p:extLst>
      <p:ext uri="{BB962C8B-B14F-4D97-AF65-F5344CB8AC3E}">
        <p14:creationId xmlns:p14="http://schemas.microsoft.com/office/powerpoint/2010/main" val="196237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 </a:t>
            </a:r>
            <a:r>
              <a:rPr lang="en-US" altLang="zh-TW" dirty="0"/>
              <a:t>Regression </a:t>
            </a:r>
            <a:r>
              <a:rPr lang="en-US" altLang="zh-TW" dirty="0" err="1"/>
              <a:t>v.s</a:t>
            </a:r>
            <a:r>
              <a:rPr lang="en-US" altLang="zh-TW" dirty="0"/>
              <a:t>. Classification</a:t>
            </a:r>
            <a:endParaRPr lang="en-US" dirty="0"/>
          </a:p>
        </p:txBody>
      </p:sp>
      <p:pic>
        <p:nvPicPr>
          <p:cNvPr id="3" name="圖片 2"/>
          <p:cNvPicPr>
            <a:picLocks noChangeAspect="1"/>
          </p:cNvPicPr>
          <p:nvPr/>
        </p:nvPicPr>
        <p:blipFill>
          <a:blip r:embed="rId2"/>
          <a:stretch>
            <a:fillRect/>
          </a:stretch>
        </p:blipFill>
        <p:spPr>
          <a:xfrm>
            <a:off x="5160069" y="2063539"/>
            <a:ext cx="3006208" cy="3784601"/>
          </a:xfrm>
          <a:prstGeom prst="rect">
            <a:avLst/>
          </a:prstGeom>
        </p:spPr>
      </p:pic>
      <p:pic>
        <p:nvPicPr>
          <p:cNvPr id="4" name="圖片 3"/>
          <p:cNvPicPr>
            <a:picLocks noChangeAspect="1"/>
          </p:cNvPicPr>
          <p:nvPr/>
        </p:nvPicPr>
        <p:blipFill>
          <a:blip r:embed="rId3"/>
          <a:stretch>
            <a:fillRect/>
          </a:stretch>
        </p:blipFill>
        <p:spPr>
          <a:xfrm>
            <a:off x="500599" y="2063540"/>
            <a:ext cx="4267200" cy="3784600"/>
          </a:xfrm>
          <a:prstGeom prst="rect">
            <a:avLst/>
          </a:prstGeom>
        </p:spPr>
      </p:pic>
      <p:sp>
        <p:nvSpPr>
          <p:cNvPr id="5" name="矩形 4"/>
          <p:cNvSpPr/>
          <p:nvPr/>
        </p:nvSpPr>
        <p:spPr>
          <a:xfrm>
            <a:off x="0" y="6581001"/>
            <a:ext cx="9144001" cy="276999"/>
          </a:xfrm>
          <a:prstGeom prst="rect">
            <a:avLst/>
          </a:prstGeom>
        </p:spPr>
        <p:txBody>
          <a:bodyPr wrap="square" anchor="t">
            <a:spAutoFit/>
          </a:bodyPr>
          <a:lstStyle/>
          <a:p>
            <a:pPr algn="r"/>
            <a:endParaRPr lang="en-US" altLang="zh-TW" sz="1200" dirty="0">
              <a:solidFill>
                <a:schemeClr val="bg1"/>
              </a:solidFill>
              <a:ea typeface="新細明體"/>
              <a:cs typeface="Calibri"/>
            </a:endParaRPr>
          </a:p>
        </p:txBody>
      </p:sp>
      <p:sp>
        <p:nvSpPr>
          <p:cNvPr id="7" name="矩形 3">
            <a:extLst>
              <a:ext uri="{FF2B5EF4-FFF2-40B4-BE49-F238E27FC236}">
                <a16:creationId xmlns:a16="http://schemas.microsoft.com/office/drawing/2014/main" id="{9BB21F7E-FE73-47C9-BD5A-24A0099A682E}"/>
              </a:ext>
            </a:extLst>
          </p:cNvPr>
          <p:cNvSpPr/>
          <p:nvPr/>
        </p:nvSpPr>
        <p:spPr>
          <a:xfrm>
            <a:off x="94923" y="6542563"/>
            <a:ext cx="9093283" cy="461665"/>
          </a:xfrm>
          <a:prstGeom prst="rect">
            <a:avLst/>
          </a:prstGeom>
        </p:spPr>
        <p:txBody>
          <a:bodyPr wrap="square" anchor="t">
            <a:spAutoFit/>
          </a:bodyPr>
          <a:lstStyle/>
          <a:p>
            <a:pPr algn="r"/>
            <a:r>
              <a:rPr lang="en-US" sz="1200" dirty="0">
                <a:solidFill>
                  <a:schemeClr val="bg1"/>
                </a:solidFill>
                <a:ea typeface="+mn-lt"/>
                <a:cs typeface="+mn-lt"/>
              </a:rPr>
              <a:t>Figure 1.1 &amp; 1.4, </a:t>
            </a:r>
            <a:r>
              <a:rPr lang="en-US" sz="1200" i="1" dirty="0">
                <a:solidFill>
                  <a:schemeClr val="bg1"/>
                </a:solidFill>
                <a:ea typeface="+mn-lt"/>
                <a:cs typeface="+mn-lt"/>
              </a:rPr>
              <a:t>An Introduction to Statistical Learning with Applications in R</a:t>
            </a:r>
            <a:r>
              <a:rPr lang="en-US" sz="1200" dirty="0">
                <a:solidFill>
                  <a:schemeClr val="bg1"/>
                </a:solidFill>
                <a:ea typeface="+mn-lt"/>
                <a:cs typeface="+mn-lt"/>
              </a:rPr>
              <a:t> by Gareth James, Daniela Witten, Trevor Hastie, Robert </a:t>
            </a:r>
            <a:r>
              <a:rPr lang="en-US" sz="1200" dirty="0" err="1">
                <a:solidFill>
                  <a:schemeClr val="bg1"/>
                </a:solidFill>
                <a:ea typeface="+mn-lt"/>
                <a:cs typeface="+mn-lt"/>
              </a:rPr>
              <a:t>Tibshirani</a:t>
            </a:r>
          </a:p>
          <a:p>
            <a:pPr algn="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081843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Modeling</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chor="t">
                <a:normAutofit/>
              </a:bodyPr>
              <a:lstStyle/>
              <a:p>
                <a:r>
                  <a:rPr lang="en-US" altLang="zh-TW" dirty="0"/>
                  <a:t>Given </a:t>
                </a:r>
                <a:r>
                  <a:rPr lang="en-US" altLang="zh-TW" i="1" dirty="0"/>
                  <a:t>Y</a:t>
                </a:r>
                <a:r>
                  <a:rPr lang="en-US" altLang="zh-TW" dirty="0"/>
                  <a:t> and  </a:t>
                </a:r>
                <a:r>
                  <a:rPr lang="en-US" altLang="zh-TW" i="1" dirty="0"/>
                  <a:t>p</a:t>
                </a:r>
                <a:r>
                  <a:rPr lang="en-US" altLang="zh-TW" dirty="0"/>
                  <a:t> different predictors,  </a:t>
                </a:r>
                <a:r>
                  <a:rPr lang="en-US" altLang="zh-TW" i="1" dirty="0"/>
                  <a:t>X</a:t>
                </a:r>
                <a:r>
                  <a:rPr lang="en-US" altLang="zh-TW" baseline="-25000" dirty="0"/>
                  <a:t>1</a:t>
                </a:r>
                <a:r>
                  <a:rPr lang="en-US" altLang="zh-TW" dirty="0"/>
                  <a:t> , </a:t>
                </a:r>
                <a:r>
                  <a:rPr lang="en-US" altLang="zh-TW" i="1" dirty="0"/>
                  <a:t>X</a:t>
                </a:r>
                <a:r>
                  <a:rPr lang="en-US" altLang="zh-TW" baseline="-25000" dirty="0"/>
                  <a:t>2</a:t>
                </a:r>
                <a:r>
                  <a:rPr lang="en-US" altLang="zh-TW" dirty="0"/>
                  <a:t> ,</a:t>
                </a:r>
                <a:r>
                  <a:rPr lang="mr-IN" altLang="zh-TW" dirty="0"/>
                  <a:t>…</a:t>
                </a:r>
                <a:r>
                  <a:rPr lang="en-US" altLang="zh-TW" dirty="0"/>
                  <a:t>,</a:t>
                </a:r>
                <a:r>
                  <a:rPr lang="en-US" altLang="zh-TW" i="1" dirty="0" err="1"/>
                  <a:t>X</a:t>
                </a:r>
                <a:r>
                  <a:rPr lang="en-US" altLang="zh-TW" i="1" baseline="-25000" dirty="0" err="1"/>
                  <a:t>p</a:t>
                </a:r>
                <a:endParaRPr lang="en-US" altLang="zh-TW" i="1" baseline="-25000" dirty="0"/>
              </a:p>
              <a:p>
                <a14:m>
                  <m:oMath xmlns:m="http://schemas.openxmlformats.org/officeDocument/2006/math">
                    <m:r>
                      <a:rPr lang="en-US" altLang="zh-TW" b="0" i="1" smtClean="0">
                        <a:latin typeface="Cambria Math" charset="0"/>
                      </a:rPr>
                      <m:t>𝑌</m:t>
                    </m:r>
                    <m:r>
                      <a:rPr lang="en-US" altLang="zh-TW" b="0" i="1" smtClean="0">
                        <a:latin typeface="Cambria Math" charset="0"/>
                      </a:rPr>
                      <m:t>=</m:t>
                    </m:r>
                    <m:r>
                      <a:rPr lang="en-US" altLang="zh-TW" b="0" i="1" smtClean="0">
                        <a:latin typeface="Cambria Math" charset="0"/>
                      </a:rPr>
                      <m:t>𝑓</m:t>
                    </m:r>
                    <m:d>
                      <m:dPr>
                        <m:ctrlPr>
                          <a:rPr lang="en-US" altLang="zh-TW" b="0" i="1" smtClean="0">
                            <a:latin typeface="Cambria Math" panose="02040503050406030204" pitchFamily="18" charset="0"/>
                          </a:rPr>
                        </m:ctrlPr>
                      </m:dPr>
                      <m:e>
                        <m:r>
                          <a:rPr lang="en-US" altLang="zh-TW" b="0" i="1" smtClean="0">
                            <a:latin typeface="Cambria Math" charset="0"/>
                          </a:rPr>
                          <m:t>𝑋</m:t>
                        </m:r>
                      </m:e>
                    </m:d>
                    <m:r>
                      <a:rPr lang="en-US" altLang="zh-TW" b="0" i="1" smtClean="0">
                        <a:latin typeface="Cambria Math" charset="0"/>
                      </a:rPr>
                      <m:t>+</m:t>
                    </m:r>
                    <m:r>
                      <a:rPr lang="en-US" altLang="zh-TW" b="0" i="1" smtClean="0">
                        <a:latin typeface="Cambria Math" charset="0"/>
                        <a:ea typeface="Cambria Math" charset="0"/>
                        <a:cs typeface="Cambria Math" charset="0"/>
                      </a:rPr>
                      <m:t>𝜖</m:t>
                    </m:r>
                  </m:oMath>
                </a14:m>
                <a:endParaRPr lang="en-US" altLang="zh-TW" dirty="0"/>
              </a:p>
              <a:p>
                <a:pPr lvl="1"/>
                <a:r>
                  <a:rPr lang="en-US" altLang="zh-TW" i="1" dirty="0"/>
                  <a:t>f</a:t>
                </a:r>
                <a:r>
                  <a:rPr lang="en-US" altLang="zh-TW" dirty="0"/>
                  <a:t> : some fixed but unknown function of  </a:t>
                </a:r>
                <a:r>
                  <a:rPr lang="en-US" altLang="zh-TW" i="1" dirty="0"/>
                  <a:t>X</a:t>
                </a:r>
                <a:r>
                  <a:rPr lang="en-US" altLang="zh-TW" baseline="-25000" dirty="0"/>
                  <a:t>1</a:t>
                </a:r>
                <a:r>
                  <a:rPr lang="en-US" altLang="zh-TW" dirty="0"/>
                  <a:t>,</a:t>
                </a:r>
                <a:r>
                  <a:rPr lang="mr-IN" altLang="zh-TW" dirty="0"/>
                  <a:t>…</a:t>
                </a:r>
                <a:r>
                  <a:rPr lang="en-US" altLang="zh-TW" dirty="0"/>
                  <a:t>, </a:t>
                </a:r>
                <a:r>
                  <a:rPr lang="en-US" altLang="zh-TW" i="1" dirty="0" err="1"/>
                  <a:t>X</a:t>
                </a:r>
                <a:r>
                  <a:rPr lang="en-US" altLang="zh-TW" i="1" baseline="-25000" dirty="0" err="1"/>
                  <a:t>p</a:t>
                </a:r>
                <a:endParaRPr lang="en-US" altLang="zh-TW" i="1" baseline="-25000" dirty="0"/>
              </a:p>
              <a:p>
                <a:pPr lvl="1"/>
                <a14:m>
                  <m:oMath xmlns:m="http://schemas.openxmlformats.org/officeDocument/2006/math">
                    <m:r>
                      <a:rPr lang="en-US" altLang="zh-TW" i="1">
                        <a:latin typeface="Cambria Math" charset="0"/>
                        <a:ea typeface="Cambria Math" charset="0"/>
                        <a:cs typeface="Cambria Math" charset="0"/>
                      </a:rPr>
                      <m:t>𝜖</m:t>
                    </m:r>
                  </m:oMath>
                </a14:m>
                <a:r>
                  <a:rPr lang="en-US" altLang="zh-TW" dirty="0"/>
                  <a:t> : a random error term, which is independent of  </a:t>
                </a:r>
                <a:r>
                  <a:rPr lang="en-US" altLang="zh-TW" i="1" dirty="0"/>
                  <a:t>X</a:t>
                </a:r>
                <a:r>
                  <a:rPr lang="en-US" altLang="zh-TW" dirty="0"/>
                  <a:t> and has mean zero</a:t>
                </a:r>
              </a:p>
              <a:p>
                <a:pPr lvl="1"/>
                <a:r>
                  <a:rPr lang="en-US" altLang="zh-TW" i="1" dirty="0"/>
                  <a:t>f</a:t>
                </a:r>
                <a:r>
                  <a:rPr lang="en-US" altLang="zh-TW" dirty="0"/>
                  <a:t> represents the systematic information that  </a:t>
                </a:r>
                <a:r>
                  <a:rPr lang="en-US" altLang="zh-TW" i="1" dirty="0"/>
                  <a:t>X</a:t>
                </a:r>
                <a:r>
                  <a:rPr lang="en-US" altLang="zh-TW" dirty="0"/>
                  <a:t> provides about </a:t>
                </a:r>
                <a:r>
                  <a:rPr lang="en-US" altLang="zh-TW" i="1" dirty="0"/>
                  <a:t>Y</a:t>
                </a:r>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1447" t="-2632"/>
                </a:stretch>
              </a:blipFill>
            </p:spPr>
            <p:txBody>
              <a:bodyPr/>
              <a:lstStyle/>
              <a:p>
                <a:r>
                  <a:rPr lang="en-US">
                    <a:noFill/>
                  </a:rPr>
                  <a:t> </a:t>
                </a:r>
              </a:p>
            </p:txBody>
          </p:sp>
        </mc:Fallback>
      </mc:AlternateContent>
      <p:sp>
        <p:nvSpPr>
          <p:cNvPr id="4" name="矩形 3"/>
          <p:cNvSpPr/>
          <p:nvPr/>
        </p:nvSpPr>
        <p:spPr>
          <a:xfrm>
            <a:off x="34636" y="6555024"/>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418545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The income data set</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50" y="1825625"/>
                <a:ext cx="7886700" cy="4351338"/>
              </a:xfrm>
            </p:spPr>
            <p:txBody>
              <a:bodyPr anchor="t">
                <a:noAutofit/>
              </a:bodyPr>
              <a:lstStyle/>
              <a:p>
                <a:pPr marL="0" indent="0">
                  <a:buNone/>
                </a:pPr>
                <a:r>
                  <a:rPr lang="en-US" altLang="zh-TW" sz="2000" dirty="0"/>
                  <a:t>The red dots are the observed values of income (in tens of thousands of dollars) and years of education for 30 individuals.</a:t>
                </a:r>
                <a:endParaRPr lang="en-US" sz="2000" dirty="0"/>
              </a:p>
              <a:p>
                <a:pPr>
                  <a:lnSpc>
                    <a:spcPct val="100000"/>
                  </a:lnSpc>
                  <a:spcBef>
                    <a:spcPts val="0"/>
                  </a:spcBef>
                </a:pPr>
                <a:r>
                  <a:rPr lang="en-US" sz="2000" dirty="0"/>
                  <a:t>What is </a:t>
                </a:r>
                <a:r>
                  <a:rPr lang="en-US" sz="2000" i="1" dirty="0"/>
                  <a:t>f</a:t>
                </a:r>
                <a:r>
                  <a:rPr lang="en-US" sz="2000" dirty="0"/>
                  <a:t>, </a:t>
                </a:r>
                <a14:m>
                  <m:oMath xmlns:m="http://schemas.openxmlformats.org/officeDocument/2006/math">
                    <m:r>
                      <a:rPr lang="en-US" altLang="zh-TW" sz="2000" i="1">
                        <a:latin typeface="Cambria Math" charset="0"/>
                        <a:ea typeface="Cambria Math" charset="0"/>
                        <a:cs typeface="Cambria Math" charset="0"/>
                      </a:rPr>
                      <m:t>𝜖</m:t>
                    </m:r>
                  </m:oMath>
                </a14:m>
                <a:r>
                  <a:rPr lang="en-US" sz="2000" dirty="0"/>
                  <a:t>?</a:t>
                </a:r>
              </a:p>
              <a:p>
                <a:r>
                  <a:rPr lang="en-US" altLang="zh-TW" sz="2000" dirty="0"/>
                  <a:t> overall, the errors have approximately mean zero???</a:t>
                </a:r>
                <a:r>
                  <a:rPr lang="en-US" sz="2000" dirty="0"/>
                  <a:t> </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50" y="1825625"/>
                <a:ext cx="7886700" cy="4351338"/>
              </a:xfrm>
              <a:blipFill>
                <a:blip r:embed="rId2"/>
                <a:stretch>
                  <a:fillRect l="-773" t="-12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1761331" y="3292240"/>
            <a:ext cx="5366844" cy="3086742"/>
          </a:xfrm>
          <a:prstGeom prst="rect">
            <a:avLst/>
          </a:prstGeom>
        </p:spPr>
      </p:pic>
      <p:sp>
        <p:nvSpPr>
          <p:cNvPr id="5" name="矩形 3"/>
          <p:cNvSpPr/>
          <p:nvPr/>
        </p:nvSpPr>
        <p:spPr>
          <a:xfrm>
            <a:off x="432223" y="6552489"/>
            <a:ext cx="8659823" cy="461665"/>
          </a:xfrm>
          <a:prstGeom prst="rect">
            <a:avLst/>
          </a:prstGeom>
        </p:spPr>
        <p:txBody>
          <a:bodyPr wrap="square" anchor="t">
            <a:spAutoFit/>
          </a:bodyPr>
          <a:lstStyle/>
          <a:p>
            <a:pPr algn="r"/>
            <a:r>
              <a:rPr lang="en-US" sz="1200" dirty="0">
                <a:solidFill>
                  <a:schemeClr val="bg1"/>
                </a:solidFill>
                <a:ea typeface="+mn-lt"/>
                <a:cs typeface="+mn-lt"/>
              </a:rPr>
              <a:t>Figure2.2, </a:t>
            </a:r>
            <a:r>
              <a:rPr lang="en-US" sz="1200" i="1" dirty="0">
                <a:solidFill>
                  <a:schemeClr val="bg1"/>
                </a:solidFill>
                <a:ea typeface="+mn-lt"/>
                <a:cs typeface="+mn-lt"/>
              </a:rPr>
              <a:t>An Introduction to Statistical Learning with Applications in R</a:t>
            </a:r>
            <a:r>
              <a:rPr lang="en-US" sz="1200" dirty="0">
                <a:solidFill>
                  <a:schemeClr val="bg1"/>
                </a:solidFill>
                <a:ea typeface="+mn-lt"/>
                <a:cs typeface="+mn-lt"/>
              </a:rPr>
              <a:t> by Gareth James, Daniela Witten, Trevor Hastie, Robert </a:t>
            </a:r>
            <a:r>
              <a:rPr lang="en-US" sz="1200" dirty="0" err="1">
                <a:solidFill>
                  <a:schemeClr val="bg1"/>
                </a:solidFill>
                <a:ea typeface="+mn-lt"/>
                <a:cs typeface="+mn-lt"/>
              </a:rPr>
              <a:t>Tibshirani</a:t>
            </a:r>
          </a:p>
          <a:p>
            <a:pPr algn="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484820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a:t>Installing </a:t>
            </a:r>
            <a:r>
              <a:rPr lang="en-US" altLang="zh-TW" dirty="0" err="1"/>
              <a:t>RStudio</a:t>
            </a:r>
            <a:endParaRPr kumimoji="1" lang="zh-TW" altLang="en-US" dirty="0"/>
          </a:p>
        </p:txBody>
      </p:sp>
      <p:sp>
        <p:nvSpPr>
          <p:cNvPr id="3" name="內容版面配置區 2"/>
          <p:cNvSpPr>
            <a:spLocks noGrp="1"/>
          </p:cNvSpPr>
          <p:nvPr>
            <p:ph idx="1"/>
          </p:nvPr>
        </p:nvSpPr>
        <p:spPr>
          <a:xfrm>
            <a:off x="628650" y="1697412"/>
            <a:ext cx="7886700" cy="4351338"/>
          </a:xfrm>
        </p:spPr>
        <p:txBody>
          <a:bodyPr anchor="t">
            <a:normAutofit/>
          </a:bodyPr>
          <a:lstStyle/>
          <a:p>
            <a:r>
              <a:rPr lang="en-US" altLang="zh-TW" sz="2000" dirty="0"/>
              <a:t>An integrated development environment, or IDE, for R programming.</a:t>
            </a:r>
            <a:endParaRPr lang="en-US" altLang="zh-TW" sz="2000" dirty="0">
              <a:hlinkClick r:id="rId2"/>
            </a:endParaRPr>
          </a:p>
          <a:p>
            <a:r>
              <a:rPr lang="en-US" altLang="zh-TW" sz="2000" dirty="0">
                <a:hlinkClick r:id="rId2"/>
              </a:rPr>
              <a:t>https://www.rstudio.com/products/rstudio/download/</a:t>
            </a:r>
            <a:endParaRPr lang="zh-TW" altLang="zh-TW" sz="2000" dirty="0"/>
          </a:p>
          <a:p>
            <a:endParaRPr kumimoji="1" lang="zh-TW" altLang="en-US" sz="2000" dirty="0"/>
          </a:p>
        </p:txBody>
      </p:sp>
      <p:pic>
        <p:nvPicPr>
          <p:cNvPr id="4" name="圖片 3"/>
          <p:cNvPicPr>
            <a:picLocks noChangeAspect="1"/>
          </p:cNvPicPr>
          <p:nvPr/>
        </p:nvPicPr>
        <p:blipFill>
          <a:blip r:embed="rId3"/>
          <a:stretch>
            <a:fillRect/>
          </a:stretch>
        </p:blipFill>
        <p:spPr>
          <a:xfrm>
            <a:off x="2236048" y="2719295"/>
            <a:ext cx="4671903" cy="3682864"/>
          </a:xfrm>
          <a:prstGeom prst="rect">
            <a:avLst/>
          </a:prstGeom>
        </p:spPr>
      </p:pic>
      <p:sp>
        <p:nvSpPr>
          <p:cNvPr id="5" name="矩形 4"/>
          <p:cNvSpPr/>
          <p:nvPr/>
        </p:nvSpPr>
        <p:spPr>
          <a:xfrm>
            <a:off x="3108694" y="6537706"/>
            <a:ext cx="6032142" cy="276999"/>
          </a:xfrm>
          <a:prstGeom prst="rect">
            <a:avLst/>
          </a:prstGeom>
        </p:spPr>
        <p:txBody>
          <a:bodyPr wrap="square" anchor="t">
            <a:spAutoFit/>
          </a:bodyPr>
          <a:lstStyle/>
          <a:p>
            <a:pPr algn="r"/>
            <a:r>
              <a:rPr lang="en-US" altLang="zh-TW" sz="1200" i="1" dirty="0">
                <a:solidFill>
                  <a:schemeClr val="bg1"/>
                </a:solidFill>
                <a:ea typeface="新細明體"/>
              </a:rPr>
              <a:t> </a:t>
            </a:r>
            <a:r>
              <a:rPr lang="en-US" altLang="zh-TW" sz="1200" dirty="0">
                <a:solidFill>
                  <a:schemeClr val="bg1"/>
                </a:solidFill>
                <a:ea typeface="新細明體"/>
              </a:rPr>
              <a:t> Figure 1</a:t>
            </a:r>
            <a:r>
              <a:rPr lang="en-US" sz="1200" dirty="0">
                <a:solidFill>
                  <a:schemeClr val="bg1"/>
                </a:solidFill>
              </a:rPr>
              <a:t>.4.2, </a:t>
            </a:r>
            <a:r>
              <a:rPr lang="en-US" sz="1200" i="1" dirty="0">
                <a:solidFill>
                  <a:schemeClr val="bg1"/>
                </a:solidFill>
                <a:ea typeface="+mn-lt"/>
                <a:cs typeface="+mn-lt"/>
              </a:rPr>
              <a:t>R for Data Science</a:t>
            </a:r>
            <a:r>
              <a:rPr lang="en-US" sz="1200" dirty="0">
                <a:solidFill>
                  <a:schemeClr val="bg1"/>
                </a:solidFill>
                <a:ea typeface="+mn-lt"/>
                <a:cs typeface="+mn-lt"/>
              </a:rPr>
              <a:t> by Garrett </a:t>
            </a:r>
            <a:r>
              <a:rPr lang="en-US" sz="1200" dirty="0" err="1">
                <a:solidFill>
                  <a:schemeClr val="bg1"/>
                </a:solidFill>
                <a:ea typeface="+mn-lt"/>
                <a:cs typeface="+mn-lt"/>
              </a:rPr>
              <a:t>Grolemund</a:t>
            </a:r>
            <a:r>
              <a:rPr lang="en-US" sz="1200" dirty="0">
                <a:solidFill>
                  <a:schemeClr val="bg1"/>
                </a:solidFill>
                <a:ea typeface="+mn-lt"/>
                <a:cs typeface="+mn-lt"/>
              </a:rPr>
              <a:t>, Hadley Wickham</a:t>
            </a:r>
          </a:p>
        </p:txBody>
      </p:sp>
    </p:spTree>
    <p:extLst>
      <p:ext uri="{BB962C8B-B14F-4D97-AF65-F5344CB8AC3E}">
        <p14:creationId xmlns:p14="http://schemas.microsoft.com/office/powerpoint/2010/main" val="449652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Basic Commands</a:t>
            </a:r>
            <a:endParaRPr lang="en-US" dirty="0"/>
          </a:p>
        </p:txBody>
      </p:sp>
      <p:sp>
        <p:nvSpPr>
          <p:cNvPr id="3" name="內容版面配置區 2"/>
          <p:cNvSpPr>
            <a:spLocks noGrp="1"/>
          </p:cNvSpPr>
          <p:nvPr>
            <p:ph idx="1"/>
          </p:nvPr>
        </p:nvSpPr>
        <p:spPr/>
        <p:txBody>
          <a:bodyPr/>
          <a:lstStyle/>
          <a:p>
            <a:r>
              <a:rPr lang="en-US" altLang="zh-TW" dirty="0">
                <a:latin typeface="Courier" charset="0"/>
                <a:ea typeface="Courier" charset="0"/>
                <a:cs typeface="Courier" charset="0"/>
              </a:rPr>
              <a:t>?</a:t>
            </a:r>
            <a:r>
              <a:rPr lang="en-US" altLang="zh-TW" dirty="0" err="1">
                <a:latin typeface="Courier" charset="0"/>
                <a:ea typeface="Courier" charset="0"/>
                <a:cs typeface="Courier" charset="0"/>
              </a:rPr>
              <a:t>funcname</a:t>
            </a:r>
            <a:endParaRPr lang="en-US" altLang="zh-TW" dirty="0">
              <a:latin typeface="Courier" charset="0"/>
              <a:ea typeface="Courier" charset="0"/>
              <a:cs typeface="Courier" charset="0"/>
            </a:endParaRPr>
          </a:p>
          <a:p>
            <a:endParaRPr lang="en-US" dirty="0"/>
          </a:p>
          <a:p>
            <a:r>
              <a:rPr lang="nb-NO" altLang="zh-TW" dirty="0" err="1">
                <a:latin typeface="Courier" charset="0"/>
                <a:ea typeface="Courier" charset="0"/>
                <a:cs typeface="Courier" charset="0"/>
              </a:rPr>
              <a:t>set.seed</a:t>
            </a:r>
            <a:r>
              <a:rPr lang="nb-NO" altLang="zh-TW" dirty="0">
                <a:latin typeface="Courier" charset="0"/>
                <a:ea typeface="Courier" charset="0"/>
                <a:cs typeface="Courier" charset="0"/>
              </a:rPr>
              <a:t>(1303)</a:t>
            </a:r>
          </a:p>
          <a:p>
            <a:r>
              <a:rPr lang="mr-IN" altLang="zh-TW" dirty="0" err="1">
                <a:latin typeface="Courier" charset="0"/>
                <a:ea typeface="Courier" charset="0"/>
                <a:cs typeface="Courier" charset="0"/>
              </a:rPr>
              <a:t>rnorm</a:t>
            </a:r>
            <a:r>
              <a:rPr lang="mr-IN" altLang="zh-TW" dirty="0">
                <a:latin typeface="Courier" charset="0"/>
                <a:ea typeface="Courier" charset="0"/>
                <a:cs typeface="Courier" charset="0"/>
              </a:rPr>
              <a:t>(50)</a:t>
            </a:r>
            <a:endParaRPr lang="en-US" altLang="zh-TW" dirty="0">
              <a:latin typeface="Courier" charset="0"/>
              <a:ea typeface="Courier" charset="0"/>
              <a:cs typeface="Courier" charset="0"/>
            </a:endParaRPr>
          </a:p>
          <a:p>
            <a:endParaRPr lang="en-US" dirty="0"/>
          </a:p>
          <a:p>
            <a:r>
              <a:rPr kumimoji="1" lang="en-US" altLang="zh-TW" dirty="0" err="1"/>
              <a:t>sessionInfo</a:t>
            </a:r>
            <a:r>
              <a:rPr kumimoji="1" lang="en-US" altLang="zh-TW" dirty="0"/>
              <a:t>()</a:t>
            </a:r>
          </a:p>
          <a:p>
            <a:pPr lvl="1"/>
            <a:r>
              <a:rPr kumimoji="1" lang="en-US" altLang="zh-TW" dirty="0"/>
              <a:t>what packages are present in your session</a:t>
            </a:r>
          </a:p>
        </p:txBody>
      </p:sp>
      <p:sp>
        <p:nvSpPr>
          <p:cNvPr id="4" name="矩形 3"/>
          <p:cNvSpPr/>
          <p:nvPr/>
        </p:nvSpPr>
        <p:spPr>
          <a:xfrm>
            <a:off x="0" y="6555024"/>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312664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a:xfrm>
            <a:off x="628650" y="1825625"/>
            <a:ext cx="6449483" cy="4351338"/>
          </a:xfrm>
        </p:spPr>
        <p:txBody>
          <a:bodyPr>
            <a:normAutofit/>
          </a:bodyPr>
          <a:lstStyle/>
          <a:p>
            <a:r>
              <a:rPr lang="en-US" altLang="zh-TW" sz="2800" dirty="0"/>
              <a:t>appendix A: Working with R and other tools</a:t>
            </a:r>
          </a:p>
        </p:txBody>
      </p:sp>
      <p:pic>
        <p:nvPicPr>
          <p:cNvPr id="4" name="Picture 5" descr="images.jpe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472735" y="1859935"/>
            <a:ext cx="2414400" cy="3026172"/>
          </a:xfrm>
          <a:prstGeom prst="rect">
            <a:avLst/>
          </a:prstGeom>
        </p:spPr>
      </p:pic>
      <p:pic>
        <p:nvPicPr>
          <p:cNvPr id="5" name="圖片 4"/>
          <p:cNvPicPr>
            <a:picLocks noChangeAspect="1"/>
          </p:cNvPicPr>
          <p:nvPr/>
        </p:nvPicPr>
        <p:blipFill>
          <a:blip r:embed="rId3"/>
          <a:stretch>
            <a:fillRect/>
          </a:stretch>
        </p:blipFill>
        <p:spPr>
          <a:xfrm>
            <a:off x="716456" y="3699539"/>
            <a:ext cx="1741574" cy="2612360"/>
          </a:xfrm>
          <a:prstGeom prst="rect">
            <a:avLst/>
          </a:prstGeom>
        </p:spPr>
      </p:pic>
      <p:sp>
        <p:nvSpPr>
          <p:cNvPr id="6" name="Content Placeholder 2"/>
          <p:cNvSpPr txBox="1">
            <a:spLocks/>
          </p:cNvSpPr>
          <p:nvPr/>
        </p:nvSpPr>
        <p:spPr>
          <a:xfrm>
            <a:off x="2545836" y="3839357"/>
            <a:ext cx="4325611" cy="2457072"/>
          </a:xfrm>
          <a:prstGeom prst="rect">
            <a:avLst/>
          </a:prstGeom>
        </p:spPr>
        <p:txBody>
          <a:bodyPr vert="horz" lIns="91440" tIns="45720" rIns="91440" bIns="45720" rtlCol="0" anchor="b">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85800">
              <a:lnSpc>
                <a:spcPct val="90000"/>
              </a:lnSpc>
              <a:spcBef>
                <a:spcPts val="750"/>
              </a:spcBef>
            </a:pPr>
            <a:r>
              <a:rPr lang="en-US" sz="2800" dirty="0">
                <a:solidFill>
                  <a:schemeClr val="tx1">
                    <a:lumMod val="75000"/>
                    <a:lumOff val="25000"/>
                  </a:schemeClr>
                </a:solidFill>
                <a:ea typeface="Noto Sans CJK TC" panose="020B0500000000000000" pitchFamily="34" charset="-128"/>
              </a:rPr>
              <a:t>Cha 4. Workflow: basics</a:t>
            </a:r>
          </a:p>
          <a:p>
            <a:pPr marL="171450" indent="-171450" defTabSz="685800">
              <a:lnSpc>
                <a:spcPct val="90000"/>
              </a:lnSpc>
              <a:spcBef>
                <a:spcPts val="750"/>
              </a:spcBef>
            </a:pPr>
            <a:r>
              <a:rPr lang="en-US" sz="2800" dirty="0">
                <a:solidFill>
                  <a:schemeClr val="tx1">
                    <a:lumMod val="75000"/>
                    <a:lumOff val="25000"/>
                  </a:schemeClr>
                </a:solidFill>
                <a:ea typeface="Noto Sans CJK TC" panose="020B0500000000000000" pitchFamily="34" charset="-128"/>
              </a:rPr>
              <a:t>Cha27. R Markdown</a:t>
            </a:r>
            <a:endParaRPr lang="en-US" altLang="zh-TW" sz="2800" dirty="0">
              <a:solidFill>
                <a:schemeClr val="tx1">
                  <a:lumMod val="75000"/>
                  <a:lumOff val="25000"/>
                </a:schemeClr>
              </a:solidFill>
              <a:ea typeface="Noto Sans CJK TC" panose="020B0500000000000000" pitchFamily="34" charset="-128"/>
            </a:endParaRPr>
          </a:p>
        </p:txBody>
      </p:sp>
      <p:sp>
        <p:nvSpPr>
          <p:cNvPr id="7" name="TextBox 6"/>
          <p:cNvSpPr txBox="1"/>
          <p:nvPr/>
        </p:nvSpPr>
        <p:spPr>
          <a:xfrm>
            <a:off x="9969500" y="6019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76702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Code</a:t>
            </a:r>
          </a:p>
        </p:txBody>
      </p:sp>
      <p:sp>
        <p:nvSpPr>
          <p:cNvPr id="3" name="Content Placeholder 2"/>
          <p:cNvSpPr>
            <a:spLocks noGrp="1"/>
          </p:cNvSpPr>
          <p:nvPr>
            <p:ph idx="1"/>
          </p:nvPr>
        </p:nvSpPr>
        <p:spPr/>
        <p:txBody>
          <a:bodyPr/>
          <a:lstStyle/>
          <a:p>
            <a:pPr>
              <a:lnSpc>
                <a:spcPct val="150000"/>
              </a:lnSpc>
            </a:pPr>
            <a:r>
              <a:rPr lang="en-US" dirty="0">
                <a:solidFill>
                  <a:schemeClr val="bg2">
                    <a:lumMod val="25000"/>
                  </a:schemeClr>
                </a:solidFill>
              </a:rPr>
              <a:t>Moodle</a:t>
            </a:r>
          </a:p>
          <a:p>
            <a:pPr lvl="1">
              <a:lnSpc>
                <a:spcPct val="150000"/>
              </a:lnSpc>
            </a:pPr>
            <a:r>
              <a:rPr lang="en-US" dirty="0">
                <a:solidFill>
                  <a:schemeClr val="bg2">
                    <a:lumMod val="25000"/>
                  </a:schemeClr>
                </a:solidFill>
              </a:rPr>
              <a:t>code02.zip</a:t>
            </a:r>
          </a:p>
          <a:p>
            <a:pPr>
              <a:lnSpc>
                <a:spcPct val="150000"/>
              </a:lnSpc>
            </a:pPr>
            <a:r>
              <a:rPr lang="en-US" altLang="zh-TW" dirty="0">
                <a:solidFill>
                  <a:schemeClr val="bg2">
                    <a:lumMod val="25000"/>
                  </a:schemeClr>
                </a:solidFill>
              </a:rPr>
              <a:t>Run R script from command line</a:t>
            </a:r>
          </a:p>
          <a:p>
            <a:pPr lvl="1">
              <a:lnSpc>
                <a:spcPct val="150000"/>
              </a:lnSpc>
            </a:pPr>
            <a:r>
              <a:rPr lang="en-US" altLang="zh-TW" dirty="0" err="1">
                <a:solidFill>
                  <a:schemeClr val="bg2">
                    <a:lumMod val="25000"/>
                  </a:schemeClr>
                </a:solidFill>
              </a:rPr>
              <a:t>Rscript</a:t>
            </a:r>
            <a:r>
              <a:rPr lang="en-US" altLang="zh-TW" dirty="0">
                <a:solidFill>
                  <a:schemeClr val="bg2">
                    <a:lumMod val="25000"/>
                  </a:schemeClr>
                </a:solidFill>
              </a:rPr>
              <a:t> code02/&lt;example&gt;.R</a:t>
            </a:r>
          </a:p>
        </p:txBody>
      </p:sp>
    </p:spTree>
    <p:extLst>
      <p:ext uri="{BB962C8B-B14F-4D97-AF65-F5344CB8AC3E}">
        <p14:creationId xmlns:p14="http://schemas.microsoft.com/office/powerpoint/2010/main" val="2739444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36DB5C-3586-2941-B50D-09377E6D7C06}"/>
              </a:ext>
            </a:extLst>
          </p:cNvPr>
          <p:cNvSpPr>
            <a:spLocks noGrp="1"/>
          </p:cNvSpPr>
          <p:nvPr>
            <p:ph type="ctrTitle"/>
          </p:nvPr>
        </p:nvSpPr>
        <p:spPr/>
        <p:txBody>
          <a:bodyPr/>
          <a:lstStyle/>
          <a:p>
            <a:r>
              <a:rPr lang="en-US" dirty="0"/>
              <a:t>Distributions</a:t>
            </a:r>
          </a:p>
        </p:txBody>
      </p:sp>
      <p:sp>
        <p:nvSpPr>
          <p:cNvPr id="5" name="Subtitle 4">
            <a:extLst>
              <a:ext uri="{FF2B5EF4-FFF2-40B4-BE49-F238E27FC236}">
                <a16:creationId xmlns:a16="http://schemas.microsoft.com/office/drawing/2014/main" id="{3D770767-5AC4-9243-BFF8-7B2933FE7E3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72681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628650" y="1825625"/>
            <a:ext cx="5329891" cy="3966510"/>
          </a:xfrm>
        </p:spPr>
        <p:txBody>
          <a:bodyPr>
            <a:normAutofit lnSpcReduction="10000"/>
          </a:bodyPr>
          <a:lstStyle/>
          <a:p>
            <a:pPr>
              <a:lnSpc>
                <a:spcPct val="120000"/>
              </a:lnSpc>
            </a:pPr>
            <a:r>
              <a:rPr lang="en-US" altLang="zh-TW" dirty="0"/>
              <a:t>Some of the figures in this presentation are taken from "An Introduction to Statistical Learning, with applications in R"  (Springer, 2013) with permission from the authors: G. James, D. Witten, T. Hastie and R. </a:t>
            </a:r>
            <a:r>
              <a:rPr lang="en-US" altLang="zh-TW" dirty="0" err="1"/>
              <a:t>Tibshirani</a:t>
            </a:r>
            <a:r>
              <a:rPr lang="en-US" altLang="zh-TW" dirty="0"/>
              <a:t>.</a:t>
            </a:r>
          </a:p>
          <a:p>
            <a:pPr>
              <a:lnSpc>
                <a:spcPct val="120000"/>
              </a:lnSpc>
            </a:pPr>
            <a:r>
              <a:rPr lang="en-US" dirty="0">
                <a:hlinkClick r:id="rId2"/>
              </a:rPr>
              <a:t>The web site of the book</a:t>
            </a:r>
            <a:endParaRPr lang="en-US" dirty="0"/>
          </a:p>
          <a:p>
            <a:pPr>
              <a:lnSpc>
                <a:spcPct val="120000"/>
              </a:lnSpc>
            </a:pPr>
            <a:r>
              <a:rPr lang="en-US" dirty="0"/>
              <a:t>The credit of individual is indicated in the bottom part of the slide.</a:t>
            </a:r>
          </a:p>
          <a:p>
            <a:pPr lvl="1">
              <a:lnSpc>
                <a:spcPct val="120000"/>
              </a:lnSpc>
            </a:pPr>
            <a:r>
              <a:rPr lang="en-US" dirty="0" err="1"/>
              <a:t>ie</a:t>
            </a:r>
            <a:r>
              <a:rPr lang="en-US" dirty="0"/>
              <a:t>.,</a:t>
            </a:r>
          </a:p>
          <a:p>
            <a:pPr lvl="1">
              <a:lnSpc>
                <a:spcPct val="120000"/>
              </a:lnSpc>
            </a:pPr>
            <a:endParaRPr lang="en-US" dirty="0"/>
          </a:p>
        </p:txBody>
      </p:sp>
      <p:pic>
        <p:nvPicPr>
          <p:cNvPr id="5" name="圖片 4">
            <a:extLst>
              <a:ext uri="{FF2B5EF4-FFF2-40B4-BE49-F238E27FC236}">
                <a16:creationId xmlns:a16="http://schemas.microsoft.com/office/drawing/2014/main" id="{B1D17EA4-3597-EA44-9F7E-ED6254E689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04637" y="1905653"/>
            <a:ext cx="2781853" cy="4191281"/>
          </a:xfrm>
          <a:prstGeom prst="rect">
            <a:avLst/>
          </a:prstGeom>
        </p:spPr>
      </p:pic>
      <p:pic>
        <p:nvPicPr>
          <p:cNvPr id="6" name="圖片 5">
            <a:extLst>
              <a:ext uri="{FF2B5EF4-FFF2-40B4-BE49-F238E27FC236}">
                <a16:creationId xmlns:a16="http://schemas.microsoft.com/office/drawing/2014/main" id="{AFDABCDF-59C2-4B4D-A326-0C75A274CF3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77545" y="5792135"/>
            <a:ext cx="6025916" cy="304799"/>
          </a:xfrm>
          <a:prstGeom prst="rect">
            <a:avLst/>
          </a:prstGeom>
        </p:spPr>
      </p:pic>
    </p:spTree>
    <p:extLst>
      <p:ext uri="{BB962C8B-B14F-4D97-AF65-F5344CB8AC3E}">
        <p14:creationId xmlns:p14="http://schemas.microsoft.com/office/powerpoint/2010/main" val="3470327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Distributions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800" dirty="0"/>
              <a:t>the normal distribution</a:t>
            </a:r>
          </a:p>
          <a:p>
            <a:pPr>
              <a:lnSpc>
                <a:spcPct val="100000"/>
              </a:lnSpc>
            </a:pPr>
            <a:r>
              <a:rPr lang="en-US" altLang="zh-TW" sz="2800" dirty="0"/>
              <a:t>the lognormal distribution</a:t>
            </a:r>
          </a:p>
          <a:p>
            <a:pPr>
              <a:lnSpc>
                <a:spcPct val="100000"/>
              </a:lnSpc>
            </a:pPr>
            <a:r>
              <a:rPr lang="en-US" altLang="zh-TW" sz="2800" dirty="0"/>
              <a:t>the binomial distribution.</a:t>
            </a:r>
            <a:endParaRPr kumimoji="1" lang="zh-TW" altLang="en-US" sz="2800" dirty="0"/>
          </a:p>
        </p:txBody>
      </p:sp>
      <p:sp>
        <p:nvSpPr>
          <p:cNvPr id="5" name="TextBox 4">
            <a:extLst>
              <a:ext uri="{FF2B5EF4-FFF2-40B4-BE49-F238E27FC236}">
                <a16:creationId xmlns:a16="http://schemas.microsoft.com/office/drawing/2014/main" id="{1772FA31-4FB0-44B7-85A6-7F8564148731}"/>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4200456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Normal distribution</a:t>
            </a:r>
            <a:endParaRPr kumimoji="1" lang="zh-TW" alt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t> Normal or Gaussian distribution</a:t>
            </a:r>
          </a:p>
          <a:p>
            <a:pPr lvl="1">
              <a:lnSpc>
                <a:spcPct val="100000"/>
              </a:lnSpc>
            </a:pPr>
            <a:r>
              <a:rPr lang="en-US" altLang="zh-TW" dirty="0"/>
              <a:t> classic symmetric bell-shaped curve</a:t>
            </a:r>
            <a:endParaRPr kumimoji="1" lang="zh-TW" altLang="en-US" dirty="0"/>
          </a:p>
        </p:txBody>
      </p:sp>
      <p:pic>
        <p:nvPicPr>
          <p:cNvPr id="5" name="圖片 4"/>
          <p:cNvPicPr>
            <a:picLocks noChangeAspect="1"/>
          </p:cNvPicPr>
          <p:nvPr/>
        </p:nvPicPr>
        <p:blipFill>
          <a:blip r:embed="rId2"/>
          <a:stretch>
            <a:fillRect/>
          </a:stretch>
        </p:blipFill>
        <p:spPr>
          <a:xfrm>
            <a:off x="808074" y="2552336"/>
            <a:ext cx="2513240" cy="3825571"/>
          </a:xfrm>
          <a:prstGeom prst="rect">
            <a:avLst/>
          </a:prstGeom>
        </p:spPr>
      </p:pic>
      <p:grpSp>
        <p:nvGrpSpPr>
          <p:cNvPr id="4" name="群組 3"/>
          <p:cNvGrpSpPr/>
          <p:nvPr/>
        </p:nvGrpSpPr>
        <p:grpSpPr>
          <a:xfrm>
            <a:off x="3368553" y="2552336"/>
            <a:ext cx="5696909" cy="3116928"/>
            <a:chOff x="2989891" y="2850099"/>
            <a:chExt cx="5696909" cy="3116928"/>
          </a:xfrm>
        </p:grpSpPr>
        <p:pic>
          <p:nvPicPr>
            <p:cNvPr id="6" name="圖片 5"/>
            <p:cNvPicPr>
              <a:picLocks noChangeAspect="1"/>
            </p:cNvPicPr>
            <p:nvPr/>
          </p:nvPicPr>
          <p:blipFill>
            <a:blip r:embed="rId3"/>
            <a:stretch>
              <a:fillRect/>
            </a:stretch>
          </p:blipFill>
          <p:spPr>
            <a:xfrm>
              <a:off x="2989891" y="2850099"/>
              <a:ext cx="5696909" cy="2901484"/>
            </a:xfrm>
            <a:prstGeom prst="rect">
              <a:avLst/>
            </a:prstGeom>
          </p:spPr>
        </p:pic>
        <p:sp>
          <p:nvSpPr>
            <p:cNvPr id="7" name="矩形 6"/>
            <p:cNvSpPr/>
            <p:nvPr/>
          </p:nvSpPr>
          <p:spPr>
            <a:xfrm>
              <a:off x="2989891" y="5751583"/>
              <a:ext cx="4572000" cy="215444"/>
            </a:xfrm>
            <a:prstGeom prst="rect">
              <a:avLst/>
            </a:prstGeom>
          </p:spPr>
          <p:txBody>
            <a:bodyPr>
              <a:spAutoFit/>
            </a:bodyPr>
            <a:lstStyle/>
            <a:p>
              <a:endParaRPr lang="zh-TW" altLang="en-US" sz="800" dirty="0"/>
            </a:p>
          </p:txBody>
        </p:sp>
      </p:grpSp>
      <p:sp>
        <p:nvSpPr>
          <p:cNvPr id="8" name="矩形 7">
            <a:extLst>
              <a:ext uri="{FF2B5EF4-FFF2-40B4-BE49-F238E27FC236}">
                <a16:creationId xmlns:a16="http://schemas.microsoft.com/office/drawing/2014/main" id="{4BB1E774-3799-E445-A776-83301DAF4A56}"/>
              </a:ext>
            </a:extLst>
          </p:cNvPr>
          <p:cNvSpPr/>
          <p:nvPr/>
        </p:nvSpPr>
        <p:spPr>
          <a:xfrm>
            <a:off x="4033458" y="6541731"/>
            <a:ext cx="5110542" cy="276999"/>
          </a:xfrm>
          <a:prstGeom prst="rect">
            <a:avLst/>
          </a:prstGeom>
        </p:spPr>
        <p:txBody>
          <a:bodyPr wrap="square">
            <a:spAutoFit/>
          </a:bodyPr>
          <a:lstStyle/>
          <a:p>
            <a:pPr algn="r"/>
            <a:r>
              <a:rPr lang="en-US" altLang="zh-TW" sz="1200" dirty="0">
                <a:solidFill>
                  <a:schemeClr val="bg1"/>
                </a:solidFill>
              </a:rPr>
              <a:t>Credit by </a:t>
            </a:r>
            <a:r>
              <a:rPr lang="zh-TW" altLang="en-US" sz="1200" dirty="0">
                <a:solidFill>
                  <a:schemeClr val="bg1"/>
                </a:solidFill>
              </a:rPr>
              <a:t>https://www.mathsisfun.com/data/standard-normal-distribution.html</a:t>
            </a:r>
          </a:p>
        </p:txBody>
      </p:sp>
    </p:spTree>
    <p:extLst>
      <p:ext uri="{BB962C8B-B14F-4D97-AF65-F5344CB8AC3E}">
        <p14:creationId xmlns:p14="http://schemas.microsoft.com/office/powerpoint/2010/main" val="63531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Normal distribution</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a:t>Repeated measurements will tend to fall into a normal distribution.</a:t>
            </a:r>
          </a:p>
          <a:p>
            <a:pPr>
              <a:lnSpc>
                <a:spcPct val="100000"/>
              </a:lnSpc>
            </a:pPr>
            <a:r>
              <a:rPr lang="en-US" altLang="zh-TW" sz="2400" i="1" dirty="0">
                <a:solidFill>
                  <a:schemeClr val="accent1"/>
                </a:solidFill>
              </a:rPr>
              <a:t>Central limit theorem</a:t>
            </a:r>
            <a:r>
              <a:rPr lang="en-US" altLang="zh-TW" sz="2400" dirty="0"/>
              <a:t> says that when you’re observing the sum (or mean) of many independent, bounded variance random variables, the distribution of your observations will approach the normal as you collect more data.</a:t>
            </a:r>
            <a:endParaRPr kumimoji="1" lang="zh-TW" altLang="en-US" sz="2400" dirty="0"/>
          </a:p>
        </p:txBody>
      </p:sp>
      <p:sp>
        <p:nvSpPr>
          <p:cNvPr id="5" name="TextBox 4">
            <a:extLst>
              <a:ext uri="{FF2B5EF4-FFF2-40B4-BE49-F238E27FC236}">
                <a16:creationId xmlns:a16="http://schemas.microsoft.com/office/drawing/2014/main" id="{D3DE55A4-2BF7-4227-AAAF-592C7714CC0C}"/>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2546549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Plotting the normal density</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800" dirty="0" err="1">
                <a:solidFill>
                  <a:schemeClr val="accent1"/>
                </a:solidFill>
              </a:rPr>
              <a:t>normalDist.R</a:t>
            </a:r>
            <a:endParaRPr lang="en-US" altLang="zh-TW" sz="2800" dirty="0">
              <a:solidFill>
                <a:schemeClr val="accent1"/>
              </a:solidFill>
            </a:endParaRPr>
          </a:p>
          <a:p>
            <a:pPr lvl="1">
              <a:lnSpc>
                <a:spcPct val="100000"/>
              </a:lnSpc>
            </a:pPr>
            <a:r>
              <a:rPr lang="en-US" altLang="zh-TW" sz="2400" dirty="0"/>
              <a:t>The theoretical</a:t>
            </a:r>
            <a:endParaRPr kumimoji="1" lang="en-US" altLang="zh-TW" sz="2400" dirty="0">
              <a:solidFill>
                <a:schemeClr val="bg1">
                  <a:lumMod val="50000"/>
                  <a:lumOff val="50000"/>
                </a:schemeClr>
              </a:solidFill>
            </a:endParaRPr>
          </a:p>
          <a:p>
            <a:pPr marL="571500" lvl="1" indent="0">
              <a:lnSpc>
                <a:spcPct val="100000"/>
              </a:lnSpc>
              <a:buNone/>
            </a:pPr>
            <a:r>
              <a:rPr kumimoji="1" lang="en-US" altLang="zh-TW" sz="2000" dirty="0">
                <a:latin typeface="Courier" charset="0"/>
                <a:ea typeface="Courier" charset="0"/>
                <a:cs typeface="Courier" charset="0"/>
              </a:rPr>
              <a:t>library(ggplot2)</a:t>
            </a:r>
          </a:p>
          <a:p>
            <a:pPr marL="571500" lvl="1" indent="0">
              <a:lnSpc>
                <a:spcPct val="100000"/>
              </a:lnSpc>
              <a:buNone/>
            </a:pPr>
            <a:r>
              <a:rPr kumimoji="1" lang="en-US" altLang="zh-TW" sz="2000" dirty="0">
                <a:latin typeface="Courier" charset="0"/>
                <a:ea typeface="Courier" charset="0"/>
                <a:cs typeface="Courier" charset="0"/>
              </a:rPr>
              <a:t>x &lt;- seq(from=-5, to=5, </a:t>
            </a:r>
            <a:r>
              <a:rPr kumimoji="1" lang="en-US" altLang="zh-TW" sz="2000" dirty="0" err="1">
                <a:latin typeface="Courier" charset="0"/>
                <a:ea typeface="Courier" charset="0"/>
                <a:cs typeface="Courier" charset="0"/>
              </a:rPr>
              <a:t>length.out</a:t>
            </a:r>
            <a:r>
              <a:rPr kumimoji="1" lang="en-US" altLang="zh-TW" sz="2000" dirty="0">
                <a:latin typeface="Courier" charset="0"/>
                <a:ea typeface="Courier" charset="0"/>
                <a:cs typeface="Courier" charset="0"/>
              </a:rPr>
              <a:t>=100) #the interval[-5 5]</a:t>
            </a:r>
          </a:p>
          <a:p>
            <a:pPr marL="571500" lvl="1" indent="0">
              <a:lnSpc>
                <a:spcPct val="100000"/>
              </a:lnSpc>
              <a:buNone/>
            </a:pPr>
            <a:r>
              <a:rPr kumimoji="1" lang="en-US" altLang="zh-TW" sz="2000" dirty="0">
                <a:latin typeface="Courier" charset="0"/>
                <a:ea typeface="Courier" charset="0"/>
                <a:cs typeface="Courier" charset="0"/>
              </a:rPr>
              <a:t>f &lt;- </a:t>
            </a:r>
            <a:r>
              <a:rPr kumimoji="1" lang="en-US" altLang="zh-TW" sz="2000" dirty="0" err="1">
                <a:latin typeface="Courier" charset="0"/>
                <a:ea typeface="Courier" charset="0"/>
                <a:cs typeface="Courier" charset="0"/>
              </a:rPr>
              <a:t>dnorm</a:t>
            </a:r>
            <a:r>
              <a:rPr kumimoji="1" lang="en-US" altLang="zh-TW" sz="2000" dirty="0">
                <a:latin typeface="Courier" charset="0"/>
                <a:ea typeface="Courier" charset="0"/>
                <a:cs typeface="Courier" charset="0"/>
              </a:rPr>
              <a:t>(x) # normal with mean 0 and </a:t>
            </a:r>
            <a:r>
              <a:rPr kumimoji="1" lang="en-US" altLang="zh-TW" sz="2000" dirty="0" err="1">
                <a:latin typeface="Courier" charset="0"/>
                <a:ea typeface="Courier" charset="0"/>
                <a:cs typeface="Courier" charset="0"/>
              </a:rPr>
              <a:t>sd</a:t>
            </a:r>
            <a:r>
              <a:rPr kumimoji="1" lang="en-US" altLang="zh-TW" sz="2000" dirty="0">
                <a:latin typeface="Courier" charset="0"/>
                <a:ea typeface="Courier" charset="0"/>
                <a:cs typeface="Courier" charset="0"/>
              </a:rPr>
              <a:t> 1</a:t>
            </a:r>
          </a:p>
          <a:p>
            <a:pPr marL="571500" lvl="1" indent="0">
              <a:lnSpc>
                <a:spcPct val="100000"/>
              </a:lnSpc>
              <a:buNone/>
            </a:pPr>
            <a:r>
              <a:rPr kumimoji="1" lang="en-US" altLang="zh-TW" sz="2000" dirty="0" err="1">
                <a:latin typeface="Courier" charset="0"/>
                <a:ea typeface="Courier" charset="0"/>
                <a:cs typeface="Courier" charset="0"/>
              </a:rPr>
              <a:t>ggplot</a:t>
            </a:r>
            <a:r>
              <a:rPr kumimoji="1" lang="en-US" altLang="zh-TW" sz="2000" dirty="0">
                <a:latin typeface="Courier" charset="0"/>
                <a:ea typeface="Courier" charset="0"/>
                <a:cs typeface="Courier" charset="0"/>
              </a:rPr>
              <a:t>(</a:t>
            </a:r>
            <a:r>
              <a:rPr kumimoji="1" lang="en-US" altLang="zh-TW" sz="2000" dirty="0" err="1">
                <a:latin typeface="Courier" charset="0"/>
                <a:ea typeface="Courier" charset="0"/>
                <a:cs typeface="Courier" charset="0"/>
              </a:rPr>
              <a:t>data.frame</a:t>
            </a:r>
            <a:r>
              <a:rPr kumimoji="1" lang="en-US" altLang="zh-TW" sz="2000" dirty="0">
                <a:latin typeface="Courier" charset="0"/>
                <a:ea typeface="Courier" charset="0"/>
                <a:cs typeface="Courier" charset="0"/>
              </a:rPr>
              <a:t>(x=</a:t>
            </a:r>
            <a:r>
              <a:rPr kumimoji="1" lang="en-US" altLang="zh-TW" sz="2000" dirty="0" err="1">
                <a:latin typeface="Courier" charset="0"/>
                <a:ea typeface="Courier" charset="0"/>
                <a:cs typeface="Courier" charset="0"/>
              </a:rPr>
              <a:t>x,y</a:t>
            </a:r>
            <a:r>
              <a:rPr kumimoji="1" lang="en-US" altLang="zh-TW" sz="2000" dirty="0">
                <a:latin typeface="Courier" charset="0"/>
                <a:ea typeface="Courier" charset="0"/>
                <a:cs typeface="Courier" charset="0"/>
              </a:rPr>
              <a:t>=f), </a:t>
            </a:r>
            <a:r>
              <a:rPr kumimoji="1" lang="en-US" altLang="zh-TW" sz="2000" dirty="0" err="1">
                <a:latin typeface="Courier" charset="0"/>
                <a:ea typeface="Courier" charset="0"/>
                <a:cs typeface="Courier" charset="0"/>
              </a:rPr>
              <a:t>aes</a:t>
            </a:r>
            <a:r>
              <a:rPr kumimoji="1" lang="en-US" altLang="zh-TW" sz="2000" dirty="0">
                <a:latin typeface="Courier" charset="0"/>
                <a:ea typeface="Courier" charset="0"/>
                <a:cs typeface="Courier" charset="0"/>
              </a:rPr>
              <a:t>(x=</a:t>
            </a:r>
            <a:r>
              <a:rPr kumimoji="1" lang="en-US" altLang="zh-TW" sz="2000" dirty="0" err="1">
                <a:latin typeface="Courier" charset="0"/>
                <a:ea typeface="Courier" charset="0"/>
                <a:cs typeface="Courier" charset="0"/>
              </a:rPr>
              <a:t>x,y</a:t>
            </a:r>
            <a:r>
              <a:rPr kumimoji="1" lang="en-US" altLang="zh-TW" sz="2000" dirty="0">
                <a:latin typeface="Courier" charset="0"/>
                <a:ea typeface="Courier" charset="0"/>
                <a:cs typeface="Courier" charset="0"/>
              </a:rPr>
              <a:t>=y)) + </a:t>
            </a:r>
            <a:r>
              <a:rPr kumimoji="1" lang="en-US" altLang="zh-TW" sz="2000" dirty="0" err="1">
                <a:latin typeface="Courier" charset="0"/>
                <a:ea typeface="Courier" charset="0"/>
                <a:cs typeface="Courier" charset="0"/>
              </a:rPr>
              <a:t>geom_line</a:t>
            </a:r>
            <a:r>
              <a:rPr kumimoji="1" lang="en-US" altLang="zh-TW" sz="2000" dirty="0">
                <a:latin typeface="Courier" charset="0"/>
                <a:ea typeface="Courier" charset="0"/>
                <a:cs typeface="Courier" charset="0"/>
              </a:rPr>
              <a:t>()</a:t>
            </a:r>
          </a:p>
        </p:txBody>
      </p:sp>
      <p:sp>
        <p:nvSpPr>
          <p:cNvPr id="5" name="TextBox 4">
            <a:extLst>
              <a:ext uri="{FF2B5EF4-FFF2-40B4-BE49-F238E27FC236}">
                <a16:creationId xmlns:a16="http://schemas.microsoft.com/office/drawing/2014/main" id="{2FD225A9-2734-4C7A-8818-2CF5EF5FC8F5}"/>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3713909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Plotting the normal density</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800" dirty="0" err="1">
                <a:solidFill>
                  <a:schemeClr val="accent1"/>
                </a:solidFill>
              </a:rPr>
              <a:t>normalDist.R</a:t>
            </a:r>
            <a:endParaRPr lang="en-US" altLang="zh-TW" sz="2800" dirty="0">
              <a:solidFill>
                <a:schemeClr val="accent1"/>
              </a:solidFill>
            </a:endParaRPr>
          </a:p>
          <a:p>
            <a:pPr lvl="1">
              <a:lnSpc>
                <a:spcPct val="100000"/>
              </a:lnSpc>
            </a:pPr>
            <a:r>
              <a:rPr lang="en-US" altLang="zh-TW" sz="2400" dirty="0"/>
              <a:t>An empirical</a:t>
            </a:r>
          </a:p>
          <a:p>
            <a:pPr marL="514350" lvl="1" indent="0">
              <a:lnSpc>
                <a:spcPct val="100000"/>
              </a:lnSpc>
              <a:buNone/>
            </a:pPr>
            <a:r>
              <a:rPr kumimoji="1" lang="en-US" altLang="zh-TW" sz="2400" dirty="0">
                <a:latin typeface="Courier" charset="0"/>
                <a:ea typeface="Courier" charset="0"/>
                <a:cs typeface="Courier" charset="0"/>
              </a:rPr>
              <a:t>u &lt;- </a:t>
            </a:r>
            <a:r>
              <a:rPr kumimoji="1" lang="en-US" altLang="zh-TW" sz="2400" dirty="0" err="1">
                <a:latin typeface="Courier" charset="0"/>
                <a:ea typeface="Courier" charset="0"/>
                <a:cs typeface="Courier" charset="0"/>
              </a:rPr>
              <a:t>rnorm</a:t>
            </a:r>
            <a:r>
              <a:rPr kumimoji="1" lang="en-US" altLang="zh-TW" sz="2400" dirty="0">
                <a:latin typeface="Courier" charset="0"/>
                <a:ea typeface="Courier" charset="0"/>
                <a:cs typeface="Courier" charset="0"/>
              </a:rPr>
              <a:t>(1000)</a:t>
            </a:r>
          </a:p>
          <a:p>
            <a:pPr marL="514350" lvl="1" indent="0">
              <a:lnSpc>
                <a:spcPct val="100000"/>
              </a:lnSpc>
              <a:buNone/>
            </a:pPr>
            <a:r>
              <a:rPr kumimoji="1" lang="en-US" altLang="zh-TW" sz="2400" dirty="0" err="1">
                <a:latin typeface="Courier" charset="0"/>
                <a:ea typeface="Courier" charset="0"/>
                <a:cs typeface="Courier" charset="0"/>
              </a:rPr>
              <a:t>ggplot</a:t>
            </a:r>
            <a:r>
              <a:rPr kumimoji="1" lang="en-US" altLang="zh-TW" sz="2400" dirty="0">
                <a:latin typeface="Courier" charset="0"/>
                <a:ea typeface="Courier" charset="0"/>
                <a:cs typeface="Courier" charset="0"/>
              </a:rPr>
              <a:t>(</a:t>
            </a:r>
            <a:r>
              <a:rPr kumimoji="1" lang="en-US" altLang="zh-TW" sz="2400" dirty="0" err="1">
                <a:latin typeface="Courier" charset="0"/>
                <a:ea typeface="Courier" charset="0"/>
                <a:cs typeface="Courier" charset="0"/>
              </a:rPr>
              <a:t>data.frame</a:t>
            </a:r>
            <a:r>
              <a:rPr kumimoji="1" lang="en-US" altLang="zh-TW" sz="2400" dirty="0">
                <a:latin typeface="Courier" charset="0"/>
                <a:ea typeface="Courier" charset="0"/>
                <a:cs typeface="Courier" charset="0"/>
              </a:rPr>
              <a:t>(x=u), </a:t>
            </a:r>
            <a:r>
              <a:rPr kumimoji="1" lang="en-US" altLang="zh-TW" sz="2400" dirty="0" err="1">
                <a:latin typeface="Courier" charset="0"/>
                <a:ea typeface="Courier" charset="0"/>
                <a:cs typeface="Courier" charset="0"/>
              </a:rPr>
              <a:t>aes</a:t>
            </a:r>
            <a:r>
              <a:rPr kumimoji="1" lang="en-US" altLang="zh-TW" sz="2400" dirty="0">
                <a:latin typeface="Courier" charset="0"/>
                <a:ea typeface="Courier" charset="0"/>
                <a:cs typeface="Courier" charset="0"/>
              </a:rPr>
              <a:t>(x=x)) + </a:t>
            </a:r>
            <a:r>
              <a:rPr kumimoji="1" lang="en-US" altLang="zh-TW" sz="2400" dirty="0" err="1">
                <a:latin typeface="Courier" charset="0"/>
                <a:ea typeface="Courier" charset="0"/>
                <a:cs typeface="Courier" charset="0"/>
              </a:rPr>
              <a:t>geom_density</a:t>
            </a:r>
            <a:r>
              <a:rPr kumimoji="1" lang="en-US" altLang="zh-TW" sz="2400" dirty="0">
                <a:latin typeface="Courier" charset="0"/>
                <a:ea typeface="Courier" charset="0"/>
                <a:cs typeface="Courier" charset="0"/>
              </a:rPr>
              <a:t>() + </a:t>
            </a:r>
            <a:r>
              <a:rPr kumimoji="1" lang="en-US" altLang="zh-TW" sz="2400" dirty="0" err="1">
                <a:latin typeface="Courier" charset="0"/>
                <a:ea typeface="Courier" charset="0"/>
                <a:cs typeface="Courier" charset="0"/>
              </a:rPr>
              <a:t>geom_line</a:t>
            </a:r>
            <a:r>
              <a:rPr kumimoji="1" lang="en-US" altLang="zh-TW" sz="2400" dirty="0">
                <a:latin typeface="Courier" charset="0"/>
                <a:ea typeface="Courier" charset="0"/>
                <a:cs typeface="Courier" charset="0"/>
              </a:rPr>
              <a:t>(data=</a:t>
            </a:r>
            <a:r>
              <a:rPr kumimoji="1" lang="en-US" altLang="zh-TW" sz="2400" dirty="0" err="1">
                <a:latin typeface="Courier" charset="0"/>
                <a:ea typeface="Courier" charset="0"/>
                <a:cs typeface="Courier" charset="0"/>
              </a:rPr>
              <a:t>data.frame</a:t>
            </a:r>
            <a:r>
              <a:rPr kumimoji="1" lang="en-US" altLang="zh-TW" sz="2400" dirty="0">
                <a:latin typeface="Courier" charset="0"/>
                <a:ea typeface="Courier" charset="0"/>
                <a:cs typeface="Courier" charset="0"/>
              </a:rPr>
              <a:t>(x=</a:t>
            </a:r>
            <a:r>
              <a:rPr kumimoji="1" lang="en-US" altLang="zh-TW" sz="2400" dirty="0" err="1">
                <a:latin typeface="Courier" charset="0"/>
                <a:ea typeface="Courier" charset="0"/>
                <a:cs typeface="Courier" charset="0"/>
              </a:rPr>
              <a:t>x,y</a:t>
            </a:r>
            <a:r>
              <a:rPr kumimoji="1" lang="en-US" altLang="zh-TW" sz="2400" dirty="0">
                <a:latin typeface="Courier" charset="0"/>
                <a:ea typeface="Courier" charset="0"/>
                <a:cs typeface="Courier" charset="0"/>
              </a:rPr>
              <a:t>=f), </a:t>
            </a:r>
            <a:r>
              <a:rPr kumimoji="1" lang="en-US" altLang="zh-TW" sz="2400" dirty="0" err="1">
                <a:latin typeface="Courier" charset="0"/>
                <a:ea typeface="Courier" charset="0"/>
                <a:cs typeface="Courier" charset="0"/>
              </a:rPr>
              <a:t>aes</a:t>
            </a:r>
            <a:r>
              <a:rPr kumimoji="1" lang="en-US" altLang="zh-TW" sz="2400" dirty="0">
                <a:latin typeface="Courier" charset="0"/>
                <a:ea typeface="Courier" charset="0"/>
                <a:cs typeface="Courier" charset="0"/>
              </a:rPr>
              <a:t>(x=</a:t>
            </a:r>
            <a:r>
              <a:rPr kumimoji="1" lang="en-US" altLang="zh-TW" sz="2400" dirty="0" err="1">
                <a:latin typeface="Courier" charset="0"/>
                <a:ea typeface="Courier" charset="0"/>
                <a:cs typeface="Courier" charset="0"/>
              </a:rPr>
              <a:t>x,y</a:t>
            </a:r>
            <a:r>
              <a:rPr kumimoji="1" lang="en-US" altLang="zh-TW" sz="2400" dirty="0">
                <a:latin typeface="Courier" charset="0"/>
                <a:ea typeface="Courier" charset="0"/>
                <a:cs typeface="Courier" charset="0"/>
              </a:rPr>
              <a:t>=y), </a:t>
            </a:r>
            <a:r>
              <a:rPr kumimoji="1" lang="en-US" altLang="zh-TW" sz="2400" dirty="0" err="1">
                <a:latin typeface="Courier" charset="0"/>
                <a:ea typeface="Courier" charset="0"/>
                <a:cs typeface="Courier" charset="0"/>
              </a:rPr>
              <a:t>linetype</a:t>
            </a:r>
            <a:r>
              <a:rPr kumimoji="1" lang="en-US" altLang="zh-TW" sz="2400" dirty="0">
                <a:latin typeface="Courier" charset="0"/>
                <a:ea typeface="Courier" charset="0"/>
                <a:cs typeface="Courier" charset="0"/>
              </a:rPr>
              <a:t>=2)</a:t>
            </a:r>
            <a:endParaRPr kumimoji="1" lang="zh-TW" altLang="en-US" sz="2400"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64D759B6-6309-439C-8129-5F51BDABEA5F}"/>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4216489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Illustrating </a:t>
            </a:r>
            <a:r>
              <a:rPr lang="en-US" i="1" dirty="0"/>
              <a:t>x</a:t>
            </a:r>
            <a:r>
              <a:rPr lang="en-US" dirty="0"/>
              <a:t> &lt; </a:t>
            </a:r>
            <a:r>
              <a:rPr lang="en-US" dirty="0" err="1"/>
              <a:t>qnorm</a:t>
            </a:r>
            <a:r>
              <a:rPr lang="en-US" dirty="0"/>
              <a:t>(0.75)</a:t>
            </a:r>
          </a:p>
        </p:txBody>
      </p:sp>
      <p:sp>
        <p:nvSpPr>
          <p:cNvPr id="3" name="Content Placeholder 2"/>
          <p:cNvSpPr>
            <a:spLocks noGrp="1"/>
          </p:cNvSpPr>
          <p:nvPr>
            <p:ph idx="1"/>
          </p:nvPr>
        </p:nvSpPr>
        <p:spPr/>
        <p:txBody>
          <a:bodyPr anchor="t">
            <a:normAutofit/>
          </a:bodyPr>
          <a:lstStyle/>
          <a:p>
            <a:pPr marL="0" indent="0">
              <a:lnSpc>
                <a:spcPct val="100000"/>
              </a:lnSpc>
              <a:buNone/>
            </a:pPr>
            <a:r>
              <a:rPr lang="en-US" dirty="0" err="1">
                <a:solidFill>
                  <a:schemeClr val="accent1"/>
                </a:solidFill>
              </a:rPr>
              <a:t>cumDist.R</a:t>
            </a:r>
            <a:endParaRPr lang="en-US" dirty="0">
              <a:solidFill>
                <a:schemeClr val="accent1"/>
              </a:solidFill>
            </a:endParaRPr>
          </a:p>
          <a:p>
            <a:pPr marL="0" indent="0">
              <a:lnSpc>
                <a:spcPct val="100000"/>
              </a:lnSpc>
              <a:buNone/>
            </a:pPr>
            <a:r>
              <a:rPr lang="en-US" dirty="0" err="1">
                <a:latin typeface="Courier" charset="0"/>
                <a:ea typeface="Courier" charset="0"/>
                <a:cs typeface="Courier" charset="0"/>
              </a:rPr>
              <a:t>qnorm</a:t>
            </a:r>
            <a:r>
              <a:rPr lang="en-US" dirty="0">
                <a:latin typeface="Courier" charset="0"/>
                <a:ea typeface="Courier" charset="0"/>
                <a:cs typeface="Courier" charset="0"/>
              </a:rPr>
              <a:t>(0.75)</a:t>
            </a:r>
          </a:p>
          <a:p>
            <a:pPr marL="0" indent="0">
              <a:lnSpc>
                <a:spcPct val="100000"/>
              </a:lnSpc>
              <a:buNone/>
            </a:pPr>
            <a:r>
              <a:rPr lang="en-US" dirty="0" err="1">
                <a:latin typeface="Courier" charset="0"/>
                <a:ea typeface="Courier" charset="0"/>
                <a:cs typeface="Courier" charset="0"/>
              </a:rPr>
              <a:t>pnorm</a:t>
            </a:r>
            <a:r>
              <a:rPr lang="en-US" dirty="0">
                <a:latin typeface="Courier" charset="0"/>
                <a:ea typeface="Courier" charset="0"/>
                <a:cs typeface="Courier" charset="0"/>
              </a:rPr>
              <a:t>(0.6744898)</a:t>
            </a:r>
          </a:p>
        </p:txBody>
      </p:sp>
      <p:pic>
        <p:nvPicPr>
          <p:cNvPr id="6" name="Picture 5"/>
          <p:cNvPicPr>
            <a:picLocks noChangeAspect="1"/>
          </p:cNvPicPr>
          <p:nvPr/>
        </p:nvPicPr>
        <p:blipFill>
          <a:blip r:embed="rId2"/>
          <a:stretch>
            <a:fillRect/>
          </a:stretch>
        </p:blipFill>
        <p:spPr>
          <a:xfrm>
            <a:off x="1976279" y="3150364"/>
            <a:ext cx="5405408" cy="3223047"/>
          </a:xfrm>
          <a:prstGeom prst="rect">
            <a:avLst/>
          </a:prstGeom>
        </p:spPr>
      </p:pic>
      <p:sp>
        <p:nvSpPr>
          <p:cNvPr id="4" name="TextBox 3">
            <a:extLst>
              <a:ext uri="{FF2B5EF4-FFF2-40B4-BE49-F238E27FC236}">
                <a16:creationId xmlns:a16="http://schemas.microsoft.com/office/drawing/2014/main" id="{93F573D0-3AE4-481B-8C32-7452B63EF956}"/>
              </a:ext>
            </a:extLst>
          </p:cNvPr>
          <p:cNvSpPr txBox="1"/>
          <p:nvPr/>
        </p:nvSpPr>
        <p:spPr>
          <a:xfrm>
            <a:off x="4716195" y="6508106"/>
            <a:ext cx="46604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 </a:t>
            </a:r>
            <a:r>
              <a:rPr lang="en-US" altLang="zh-TW" sz="1200" dirty="0">
                <a:solidFill>
                  <a:schemeClr val="bg1"/>
                </a:solidFill>
                <a:ea typeface="新細明體"/>
              </a:rPr>
              <a:t>Figure B.3, </a:t>
            </a:r>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917435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Illustrating x &lt; </a:t>
            </a:r>
            <a:r>
              <a:rPr lang="en-US" dirty="0" err="1"/>
              <a:t>qnorm</a:t>
            </a:r>
            <a:r>
              <a:rPr lang="en-US" dirty="0"/>
              <a:t>(0.75)</a:t>
            </a:r>
          </a:p>
        </p:txBody>
      </p:sp>
      <p:sp>
        <p:nvSpPr>
          <p:cNvPr id="3" name="Content Placeholder 2"/>
          <p:cNvSpPr>
            <a:spLocks noGrp="1"/>
          </p:cNvSpPr>
          <p:nvPr>
            <p:ph idx="1"/>
          </p:nvPr>
        </p:nvSpPr>
        <p:spPr>
          <a:xfrm>
            <a:off x="469392" y="2113453"/>
            <a:ext cx="6254496" cy="3620369"/>
          </a:xfrm>
        </p:spPr>
        <p:txBody>
          <a:bodyPr anchor="t">
            <a:noAutofit/>
          </a:bodyPr>
          <a:lstStyle/>
          <a:p>
            <a:pPr marL="0" indent="0">
              <a:lnSpc>
                <a:spcPct val="100000"/>
              </a:lnSpc>
              <a:buNone/>
            </a:pPr>
            <a:r>
              <a:rPr lang="en-US" sz="1400" dirty="0">
                <a:latin typeface="Courier" charset="0"/>
                <a:ea typeface="Courier" charset="0"/>
                <a:cs typeface="Courier" charset="0"/>
              </a:rPr>
              <a:t>x &lt;- seq(from=-5, to=5, </a:t>
            </a:r>
            <a:r>
              <a:rPr lang="en-US" sz="1400" dirty="0" err="1">
                <a:latin typeface="Courier" charset="0"/>
                <a:ea typeface="Courier" charset="0"/>
                <a:cs typeface="Courier" charset="0"/>
              </a:rPr>
              <a:t>length.out</a:t>
            </a:r>
            <a:r>
              <a:rPr lang="en-US" sz="1400" dirty="0">
                <a:latin typeface="Courier" charset="0"/>
                <a:ea typeface="Courier" charset="0"/>
                <a:cs typeface="Courier" charset="0"/>
              </a:rPr>
              <a:t>=100)</a:t>
            </a:r>
          </a:p>
          <a:p>
            <a:pPr marL="0" indent="0">
              <a:lnSpc>
                <a:spcPct val="100000"/>
              </a:lnSpc>
              <a:buNone/>
            </a:pPr>
            <a:r>
              <a:rPr lang="en-US" sz="1400" dirty="0">
                <a:latin typeface="Courier" charset="0"/>
                <a:ea typeface="Courier" charset="0"/>
                <a:cs typeface="Courier" charset="0"/>
              </a:rPr>
              <a:t>f &lt;- </a:t>
            </a:r>
            <a:r>
              <a:rPr lang="en-US" sz="1400" dirty="0" err="1">
                <a:latin typeface="Courier" charset="0"/>
                <a:ea typeface="Courier" charset="0"/>
                <a:cs typeface="Courier" charset="0"/>
              </a:rPr>
              <a:t>dnorm</a:t>
            </a:r>
            <a:r>
              <a:rPr lang="en-US" sz="1400" dirty="0">
                <a:latin typeface="Courier" charset="0"/>
                <a:ea typeface="Courier" charset="0"/>
                <a:cs typeface="Courier" charset="0"/>
              </a:rPr>
              <a:t>(x)</a:t>
            </a:r>
          </a:p>
          <a:p>
            <a:pPr marL="0" indent="0">
              <a:lnSpc>
                <a:spcPct val="100000"/>
              </a:lnSpc>
              <a:buNone/>
            </a:pPr>
            <a:r>
              <a:rPr lang="en-US" sz="1400" dirty="0" err="1">
                <a:latin typeface="Courier" charset="0"/>
                <a:ea typeface="Courier" charset="0"/>
                <a:cs typeface="Courier" charset="0"/>
              </a:rPr>
              <a:t>nframe</a:t>
            </a:r>
            <a:r>
              <a:rPr lang="en-US" sz="1400" dirty="0">
                <a:latin typeface="Courier" charset="0"/>
                <a:ea typeface="Courier" charset="0"/>
                <a:cs typeface="Courier" charset="0"/>
              </a:rPr>
              <a:t> &lt;- </a:t>
            </a:r>
            <a:r>
              <a:rPr lang="en-US" sz="1400" dirty="0" err="1">
                <a:latin typeface="Courier" charset="0"/>
                <a:ea typeface="Courier" charset="0"/>
                <a:cs typeface="Courier" charset="0"/>
              </a:rPr>
              <a:t>data.frame</a:t>
            </a:r>
            <a:r>
              <a:rPr lang="en-US" sz="1400" dirty="0">
                <a:latin typeface="Courier" charset="0"/>
                <a:ea typeface="Courier" charset="0"/>
                <a:cs typeface="Courier" charset="0"/>
              </a:rPr>
              <a:t>(x=</a:t>
            </a:r>
            <a:r>
              <a:rPr lang="en-US" sz="1400" dirty="0" err="1">
                <a:latin typeface="Courier" charset="0"/>
                <a:ea typeface="Courier" charset="0"/>
                <a:cs typeface="Courier" charset="0"/>
              </a:rPr>
              <a:t>x,y</a:t>
            </a:r>
            <a:r>
              <a:rPr lang="en-US" sz="1400" dirty="0">
                <a:latin typeface="Courier" charset="0"/>
                <a:ea typeface="Courier" charset="0"/>
                <a:cs typeface="Courier" charset="0"/>
              </a:rPr>
              <a:t>=f) </a:t>
            </a:r>
          </a:p>
          <a:p>
            <a:pPr marL="0" indent="0">
              <a:lnSpc>
                <a:spcPct val="100000"/>
              </a:lnSpc>
              <a:buNone/>
            </a:pPr>
            <a:r>
              <a:rPr lang="en-US" sz="1400" dirty="0">
                <a:latin typeface="Courier" charset="0"/>
                <a:ea typeface="Courier" charset="0"/>
                <a:cs typeface="Courier" charset="0"/>
              </a:rPr>
              <a:t>line &lt;- </a:t>
            </a:r>
            <a:r>
              <a:rPr lang="en-US" sz="1400" dirty="0" err="1">
                <a:latin typeface="Courier" charset="0"/>
                <a:ea typeface="Courier" charset="0"/>
                <a:cs typeface="Courier" charset="0"/>
              </a:rPr>
              <a:t>qnorm</a:t>
            </a:r>
            <a:r>
              <a:rPr lang="en-US" sz="1400" dirty="0">
                <a:latin typeface="Courier" charset="0"/>
                <a:ea typeface="Courier" charset="0"/>
                <a:cs typeface="Courier" charset="0"/>
              </a:rPr>
              <a:t>(0.75)</a:t>
            </a:r>
          </a:p>
          <a:p>
            <a:pPr marL="0" indent="0">
              <a:lnSpc>
                <a:spcPct val="100000"/>
              </a:lnSpc>
              <a:buNone/>
            </a:pPr>
            <a:r>
              <a:rPr lang="en-US" sz="1400" dirty="0" err="1">
                <a:latin typeface="Courier" charset="0"/>
                <a:ea typeface="Courier" charset="0"/>
                <a:cs typeface="Courier" charset="0"/>
              </a:rPr>
              <a:t>xstr</a:t>
            </a:r>
            <a:r>
              <a:rPr lang="en-US" sz="1400" dirty="0">
                <a:latin typeface="Courier" charset="0"/>
                <a:ea typeface="Courier" charset="0"/>
                <a:cs typeface="Courier" charset="0"/>
              </a:rPr>
              <a:t> &lt;- </a:t>
            </a:r>
            <a:r>
              <a:rPr lang="en-US" sz="1400" dirty="0" err="1">
                <a:latin typeface="Courier" charset="0"/>
                <a:ea typeface="Courier" charset="0"/>
                <a:cs typeface="Courier" charset="0"/>
              </a:rPr>
              <a:t>sprintf</a:t>
            </a:r>
            <a:r>
              <a:rPr lang="en-US" sz="1400" dirty="0">
                <a:latin typeface="Courier" charset="0"/>
                <a:ea typeface="Courier" charset="0"/>
                <a:cs typeface="Courier" charset="0"/>
              </a:rPr>
              <a:t>("</a:t>
            </a:r>
            <a:r>
              <a:rPr lang="en-US" sz="1400" dirty="0" err="1">
                <a:latin typeface="Courier" charset="0"/>
                <a:ea typeface="Courier" charset="0"/>
                <a:cs typeface="Courier" charset="0"/>
              </a:rPr>
              <a:t>qnorm</a:t>
            </a:r>
            <a:r>
              <a:rPr lang="en-US" sz="1400" dirty="0">
                <a:latin typeface="Courier" charset="0"/>
                <a:ea typeface="Courier" charset="0"/>
                <a:cs typeface="Courier" charset="0"/>
              </a:rPr>
              <a:t>(0.75) = %1.3f", line)</a:t>
            </a:r>
          </a:p>
          <a:p>
            <a:pPr marL="0" indent="0">
              <a:lnSpc>
                <a:spcPct val="100000"/>
              </a:lnSpc>
              <a:buNone/>
            </a:pPr>
            <a:r>
              <a:rPr lang="en-US" sz="1400" dirty="0">
                <a:latin typeface="Courier" charset="0"/>
                <a:ea typeface="Courier" charset="0"/>
                <a:cs typeface="Courier" charset="0"/>
              </a:rPr>
              <a:t>nframe75 &lt;- subset(</a:t>
            </a:r>
            <a:r>
              <a:rPr lang="en-US" sz="1400" dirty="0" err="1">
                <a:latin typeface="Courier" charset="0"/>
                <a:ea typeface="Courier" charset="0"/>
                <a:cs typeface="Courier" charset="0"/>
              </a:rPr>
              <a:t>nframe</a:t>
            </a:r>
            <a:r>
              <a:rPr lang="en-US" sz="1400" dirty="0">
                <a:latin typeface="Courier" charset="0"/>
                <a:ea typeface="Courier" charset="0"/>
                <a:cs typeface="Courier" charset="0"/>
              </a:rPr>
              <a:t>, </a:t>
            </a:r>
            <a:r>
              <a:rPr lang="en-US" sz="1400" dirty="0" err="1">
                <a:latin typeface="Courier" charset="0"/>
                <a:ea typeface="Courier" charset="0"/>
                <a:cs typeface="Courier" charset="0"/>
              </a:rPr>
              <a:t>nframe$x</a:t>
            </a:r>
            <a:r>
              <a:rPr lang="en-US" sz="1400" dirty="0">
                <a:latin typeface="Courier" charset="0"/>
                <a:ea typeface="Courier" charset="0"/>
                <a:cs typeface="Courier" charset="0"/>
              </a:rPr>
              <a:t> &lt; line)</a:t>
            </a:r>
          </a:p>
          <a:p>
            <a:pPr marL="0" indent="0">
              <a:lnSpc>
                <a:spcPct val="100000"/>
              </a:lnSpc>
              <a:buNone/>
            </a:pPr>
            <a:r>
              <a:rPr lang="en-US" sz="1400" dirty="0" err="1">
                <a:solidFill>
                  <a:schemeClr val="accent1"/>
                </a:solidFill>
                <a:latin typeface="Courier" charset="0"/>
                <a:ea typeface="Courier" charset="0"/>
                <a:cs typeface="Courier" charset="0"/>
              </a:rPr>
              <a:t>ggplot</a:t>
            </a:r>
            <a:r>
              <a:rPr lang="en-US" sz="1400" dirty="0">
                <a:solidFill>
                  <a:schemeClr val="accent1"/>
                </a:solidFill>
                <a:latin typeface="Courier" charset="0"/>
                <a:ea typeface="Courier" charset="0"/>
                <a:cs typeface="Courier" charset="0"/>
              </a:rPr>
              <a:t>(</a:t>
            </a:r>
            <a:r>
              <a:rPr lang="en-US" sz="1400" dirty="0" err="1">
                <a:solidFill>
                  <a:schemeClr val="accent1"/>
                </a:solidFill>
                <a:latin typeface="Courier" charset="0"/>
                <a:ea typeface="Courier" charset="0"/>
                <a:cs typeface="Courier" charset="0"/>
              </a:rPr>
              <a:t>nframe</a:t>
            </a:r>
            <a:r>
              <a:rPr lang="en-US" sz="1400" dirty="0">
                <a:solidFill>
                  <a:schemeClr val="accent1"/>
                </a:solidFill>
                <a:latin typeface="Courier" charset="0"/>
                <a:ea typeface="Courier" charset="0"/>
                <a:cs typeface="Courier" charset="0"/>
              </a:rPr>
              <a:t>, </a:t>
            </a:r>
            <a:r>
              <a:rPr lang="en-US" sz="1400" dirty="0" err="1">
                <a:solidFill>
                  <a:schemeClr val="accent1"/>
                </a:solidFill>
                <a:latin typeface="Courier" charset="0"/>
                <a:ea typeface="Courier" charset="0"/>
                <a:cs typeface="Courier" charset="0"/>
              </a:rPr>
              <a:t>aes</a:t>
            </a:r>
            <a:r>
              <a:rPr lang="en-US" sz="1400" dirty="0">
                <a:solidFill>
                  <a:schemeClr val="accent1"/>
                </a:solidFill>
                <a:latin typeface="Courier" charset="0"/>
                <a:ea typeface="Courier" charset="0"/>
                <a:cs typeface="Courier" charset="0"/>
              </a:rPr>
              <a:t>(x=</a:t>
            </a:r>
            <a:r>
              <a:rPr lang="en-US" sz="1400" dirty="0" err="1">
                <a:solidFill>
                  <a:schemeClr val="accent1"/>
                </a:solidFill>
                <a:latin typeface="Courier" charset="0"/>
                <a:ea typeface="Courier" charset="0"/>
                <a:cs typeface="Courier" charset="0"/>
              </a:rPr>
              <a:t>x,y</a:t>
            </a:r>
            <a:r>
              <a:rPr lang="en-US" sz="1400" dirty="0">
                <a:solidFill>
                  <a:schemeClr val="accent1"/>
                </a:solidFill>
                <a:latin typeface="Courier" charset="0"/>
                <a:ea typeface="Courier" charset="0"/>
                <a:cs typeface="Courier" charset="0"/>
              </a:rPr>
              <a:t>=y)) </a:t>
            </a:r>
            <a:r>
              <a:rPr lang="en-US" sz="1400" dirty="0">
                <a:latin typeface="Courier" charset="0"/>
                <a:ea typeface="Courier" charset="0"/>
                <a:cs typeface="Courier" charset="0"/>
              </a:rPr>
              <a:t>+ </a:t>
            </a:r>
            <a:r>
              <a:rPr lang="en-US" sz="1400" dirty="0" err="1">
                <a:latin typeface="Courier" charset="0"/>
                <a:ea typeface="Courier" charset="0"/>
                <a:cs typeface="Courier" charset="0"/>
              </a:rPr>
              <a:t>geom_line</a:t>
            </a:r>
            <a:r>
              <a:rPr lang="en-US" sz="1400" dirty="0">
                <a:latin typeface="Courier" charset="0"/>
                <a:ea typeface="Courier" charset="0"/>
                <a:cs typeface="Courier" charset="0"/>
              </a:rPr>
              <a:t>() +</a:t>
            </a:r>
          </a:p>
          <a:p>
            <a:pPr marL="0" indent="0">
              <a:lnSpc>
                <a:spcPct val="100000"/>
              </a:lnSpc>
              <a:buNone/>
            </a:pPr>
            <a:r>
              <a:rPr lang="en-US" sz="1400" dirty="0">
                <a:solidFill>
                  <a:schemeClr val="accent2"/>
                </a:solidFill>
                <a:latin typeface="Courier" charset="0"/>
                <a:ea typeface="Courier" charset="0"/>
                <a:cs typeface="Courier" charset="0"/>
              </a:rPr>
              <a:t>  </a:t>
            </a:r>
            <a:r>
              <a:rPr lang="en-US" sz="1400" dirty="0" err="1">
                <a:solidFill>
                  <a:schemeClr val="accent2"/>
                </a:solidFill>
                <a:latin typeface="Courier" charset="0"/>
                <a:ea typeface="Courier" charset="0"/>
                <a:cs typeface="Courier" charset="0"/>
              </a:rPr>
              <a:t>geom_area</a:t>
            </a:r>
            <a:r>
              <a:rPr lang="en-US" sz="1400" dirty="0">
                <a:solidFill>
                  <a:schemeClr val="accent2"/>
                </a:solidFill>
                <a:latin typeface="Courier" charset="0"/>
                <a:ea typeface="Courier" charset="0"/>
                <a:cs typeface="Courier" charset="0"/>
              </a:rPr>
              <a:t>(data=nframe75, </a:t>
            </a:r>
            <a:r>
              <a:rPr lang="en-US" sz="1400" dirty="0" err="1">
                <a:solidFill>
                  <a:schemeClr val="accent2"/>
                </a:solidFill>
                <a:latin typeface="Courier" charset="0"/>
                <a:ea typeface="Courier" charset="0"/>
                <a:cs typeface="Courier" charset="0"/>
              </a:rPr>
              <a:t>aes</a:t>
            </a:r>
            <a:r>
              <a:rPr lang="en-US" sz="1400" dirty="0">
                <a:solidFill>
                  <a:schemeClr val="accent2"/>
                </a:solidFill>
                <a:latin typeface="Courier" charset="0"/>
                <a:ea typeface="Courier" charset="0"/>
                <a:cs typeface="Courier" charset="0"/>
              </a:rPr>
              <a:t>(x=</a:t>
            </a:r>
            <a:r>
              <a:rPr lang="en-US" sz="1400" dirty="0" err="1">
                <a:solidFill>
                  <a:schemeClr val="accent2"/>
                </a:solidFill>
                <a:latin typeface="Courier" charset="0"/>
                <a:ea typeface="Courier" charset="0"/>
                <a:cs typeface="Courier" charset="0"/>
              </a:rPr>
              <a:t>x,y</a:t>
            </a:r>
            <a:r>
              <a:rPr lang="en-US" sz="1400" dirty="0">
                <a:solidFill>
                  <a:schemeClr val="accent2"/>
                </a:solidFill>
                <a:latin typeface="Courier" charset="0"/>
                <a:ea typeface="Courier" charset="0"/>
                <a:cs typeface="Courier" charset="0"/>
              </a:rPr>
              <a:t>=y), fill="gray") </a:t>
            </a:r>
            <a:r>
              <a:rPr lang="en-US" sz="1400" dirty="0">
                <a:latin typeface="Courier" charset="0"/>
                <a:ea typeface="Courier" charset="0"/>
                <a:cs typeface="Courier" charset="0"/>
              </a:rPr>
              <a:t>+</a:t>
            </a:r>
            <a:r>
              <a:rPr lang="en-US" sz="1400" dirty="0">
                <a:solidFill>
                  <a:schemeClr val="bg1">
                    <a:lumMod val="50000"/>
                    <a:lumOff val="50000"/>
                  </a:schemeClr>
                </a:solidFill>
                <a:latin typeface="Courier" charset="0"/>
                <a:ea typeface="Courier" charset="0"/>
                <a:cs typeface="Courier" charset="0"/>
              </a:rPr>
              <a:t> </a:t>
            </a:r>
          </a:p>
          <a:p>
            <a:pPr marL="0" indent="0">
              <a:lnSpc>
                <a:spcPct val="100000"/>
              </a:lnSpc>
              <a:buNone/>
            </a:pPr>
            <a:r>
              <a:rPr lang="en-US" sz="1400" dirty="0">
                <a:solidFill>
                  <a:schemeClr val="bg1">
                    <a:lumMod val="50000"/>
                    <a:lumOff val="50000"/>
                  </a:schemeClr>
                </a:solidFill>
                <a:latin typeface="Courier" charset="0"/>
                <a:ea typeface="Courier" charset="0"/>
                <a:cs typeface="Courier" charset="0"/>
              </a:rPr>
              <a:t>  </a:t>
            </a:r>
            <a:r>
              <a:rPr lang="en-US" sz="1400" dirty="0" err="1">
                <a:solidFill>
                  <a:schemeClr val="accent5"/>
                </a:solidFill>
                <a:latin typeface="Courier" charset="0"/>
                <a:ea typeface="Courier" charset="0"/>
                <a:cs typeface="Courier" charset="0"/>
              </a:rPr>
              <a:t>geom_vline</a:t>
            </a:r>
            <a:r>
              <a:rPr lang="en-US" sz="1400" dirty="0">
                <a:solidFill>
                  <a:schemeClr val="accent5"/>
                </a:solidFill>
                <a:latin typeface="Courier" charset="0"/>
                <a:ea typeface="Courier" charset="0"/>
                <a:cs typeface="Courier" charset="0"/>
              </a:rPr>
              <a:t>(</a:t>
            </a:r>
            <a:r>
              <a:rPr lang="en-US" sz="1400" dirty="0" err="1">
                <a:solidFill>
                  <a:schemeClr val="accent5"/>
                </a:solidFill>
                <a:latin typeface="Courier" charset="0"/>
                <a:ea typeface="Courier" charset="0"/>
                <a:cs typeface="Courier" charset="0"/>
              </a:rPr>
              <a:t>aes</a:t>
            </a:r>
            <a:r>
              <a:rPr lang="en-US" sz="1400" dirty="0">
                <a:solidFill>
                  <a:schemeClr val="accent5"/>
                </a:solidFill>
                <a:latin typeface="Courier" charset="0"/>
                <a:ea typeface="Courier" charset="0"/>
                <a:cs typeface="Courier" charset="0"/>
              </a:rPr>
              <a:t>(</a:t>
            </a:r>
            <a:r>
              <a:rPr lang="en-US" sz="1400" dirty="0" err="1">
                <a:solidFill>
                  <a:schemeClr val="accent5"/>
                </a:solidFill>
                <a:latin typeface="Courier" charset="0"/>
                <a:ea typeface="Courier" charset="0"/>
                <a:cs typeface="Courier" charset="0"/>
              </a:rPr>
              <a:t>xintercept</a:t>
            </a:r>
            <a:r>
              <a:rPr lang="en-US" sz="1400" dirty="0">
                <a:solidFill>
                  <a:schemeClr val="accent5"/>
                </a:solidFill>
                <a:latin typeface="Courier" charset="0"/>
                <a:ea typeface="Courier" charset="0"/>
                <a:cs typeface="Courier" charset="0"/>
              </a:rPr>
              <a:t>=line), </a:t>
            </a:r>
            <a:r>
              <a:rPr lang="en-US" sz="1400" dirty="0" err="1">
                <a:solidFill>
                  <a:schemeClr val="accent5"/>
                </a:solidFill>
                <a:latin typeface="Courier" charset="0"/>
                <a:ea typeface="Courier" charset="0"/>
                <a:cs typeface="Courier" charset="0"/>
              </a:rPr>
              <a:t>linetype</a:t>
            </a:r>
            <a:r>
              <a:rPr lang="en-US" sz="1400" dirty="0">
                <a:solidFill>
                  <a:schemeClr val="accent5"/>
                </a:solidFill>
                <a:latin typeface="Courier" charset="0"/>
                <a:ea typeface="Courier" charset="0"/>
                <a:cs typeface="Courier" charset="0"/>
              </a:rPr>
              <a:t>=2) </a:t>
            </a:r>
            <a:r>
              <a:rPr lang="en-US" sz="1400" dirty="0">
                <a:latin typeface="Courier" charset="0"/>
                <a:ea typeface="Courier" charset="0"/>
                <a:cs typeface="Courier" charset="0"/>
              </a:rPr>
              <a:t>+</a:t>
            </a:r>
          </a:p>
          <a:p>
            <a:pPr marL="0" indent="0">
              <a:lnSpc>
                <a:spcPct val="100000"/>
              </a:lnSpc>
              <a:buNone/>
            </a:pPr>
            <a:r>
              <a:rPr lang="en-US" sz="1400" dirty="0">
                <a:solidFill>
                  <a:schemeClr val="accent6"/>
                </a:solidFill>
                <a:latin typeface="Courier" charset="0"/>
                <a:ea typeface="Courier" charset="0"/>
                <a:cs typeface="Courier" charset="0"/>
              </a:rPr>
              <a:t>  </a:t>
            </a:r>
            <a:r>
              <a:rPr lang="en-US" sz="1400" dirty="0" err="1">
                <a:solidFill>
                  <a:schemeClr val="accent6"/>
                </a:solidFill>
                <a:latin typeface="Courier" charset="0"/>
                <a:ea typeface="Courier" charset="0"/>
                <a:cs typeface="Courier" charset="0"/>
              </a:rPr>
              <a:t>geom_text</a:t>
            </a:r>
            <a:r>
              <a:rPr lang="en-US" sz="1400" dirty="0">
                <a:solidFill>
                  <a:schemeClr val="accent6"/>
                </a:solidFill>
                <a:latin typeface="Courier" charset="0"/>
                <a:ea typeface="Courier" charset="0"/>
                <a:cs typeface="Courier" charset="0"/>
              </a:rPr>
              <a:t>(x=line, y=0, label=</a:t>
            </a:r>
            <a:r>
              <a:rPr lang="en-US" sz="1400" dirty="0" err="1">
                <a:solidFill>
                  <a:schemeClr val="accent6"/>
                </a:solidFill>
                <a:latin typeface="Courier" charset="0"/>
                <a:ea typeface="Courier" charset="0"/>
                <a:cs typeface="Courier" charset="0"/>
              </a:rPr>
              <a:t>xstr</a:t>
            </a:r>
            <a:r>
              <a:rPr lang="en-US" sz="1400" dirty="0">
                <a:solidFill>
                  <a:schemeClr val="accent6"/>
                </a:solidFill>
                <a:latin typeface="Courier" charset="0"/>
                <a:ea typeface="Courier" charset="0"/>
                <a:cs typeface="Courier" charset="0"/>
              </a:rPr>
              <a:t>, </a:t>
            </a:r>
            <a:r>
              <a:rPr lang="en-US" sz="1400" dirty="0" err="1">
                <a:solidFill>
                  <a:schemeClr val="accent6"/>
                </a:solidFill>
                <a:latin typeface="Courier" charset="0"/>
                <a:ea typeface="Courier" charset="0"/>
                <a:cs typeface="Courier" charset="0"/>
              </a:rPr>
              <a:t>vjust</a:t>
            </a:r>
            <a:r>
              <a:rPr lang="en-US" sz="1400" dirty="0">
                <a:solidFill>
                  <a:schemeClr val="accent6"/>
                </a:solidFill>
                <a:latin typeface="Courier" charset="0"/>
                <a:ea typeface="Courier" charset="0"/>
                <a:cs typeface="Courier" charset="0"/>
              </a:rPr>
              <a:t>=1)</a:t>
            </a: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38587" y="2113453"/>
            <a:ext cx="2944453" cy="2019636"/>
          </a:xfrm>
          <a:prstGeom prst="rect">
            <a:avLst/>
          </a:prstGeom>
        </p:spPr>
      </p:pic>
      <p:sp>
        <p:nvSpPr>
          <p:cNvPr id="4" name="TextBox 3">
            <a:extLst>
              <a:ext uri="{FF2B5EF4-FFF2-40B4-BE49-F238E27FC236}">
                <a16:creationId xmlns:a16="http://schemas.microsoft.com/office/drawing/2014/main" id="{5F631136-F6F7-4EB2-96C6-E7E7336CAB8D}"/>
              </a:ext>
            </a:extLst>
          </p:cNvPr>
          <p:cNvSpPr txBox="1"/>
          <p:nvPr/>
        </p:nvSpPr>
        <p:spPr>
          <a:xfrm>
            <a:off x="4705513" y="6582882"/>
            <a:ext cx="46604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 </a:t>
            </a:r>
            <a:r>
              <a:rPr lang="en-US" altLang="zh-TW" sz="1200" dirty="0">
                <a:solidFill>
                  <a:schemeClr val="bg1"/>
                </a:solidFill>
                <a:ea typeface="新細明體"/>
              </a:rPr>
              <a:t>Figure B.3, </a:t>
            </a:r>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3660136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Summarizing R’s distribution naming conventions</a:t>
            </a:r>
          </a:p>
        </p:txBody>
      </p:sp>
      <p:sp>
        <p:nvSpPr>
          <p:cNvPr id="3" name="Content Placeholder 2"/>
          <p:cNvSpPr>
            <a:spLocks noGrp="1"/>
          </p:cNvSpPr>
          <p:nvPr>
            <p:ph idx="1"/>
          </p:nvPr>
        </p:nvSpPr>
        <p:spPr/>
        <p:txBody>
          <a:bodyPr>
            <a:normAutofit/>
          </a:bodyPr>
          <a:lstStyle/>
          <a:p>
            <a:pPr>
              <a:lnSpc>
                <a:spcPct val="100000"/>
              </a:lnSpc>
            </a:pPr>
            <a:r>
              <a:rPr lang="en-US" dirty="0" err="1"/>
              <a:t>dDIST</a:t>
            </a:r>
            <a:r>
              <a:rPr lang="en-US" dirty="0"/>
              <a:t>(x, ...)</a:t>
            </a:r>
          </a:p>
          <a:p>
            <a:pPr lvl="1">
              <a:lnSpc>
                <a:spcPct val="100000"/>
              </a:lnSpc>
            </a:pPr>
            <a:r>
              <a:rPr lang="en-US" dirty="0">
                <a:solidFill>
                  <a:schemeClr val="tx1">
                    <a:lumMod val="75000"/>
                    <a:lumOff val="25000"/>
                  </a:schemeClr>
                </a:solidFill>
              </a:rPr>
              <a:t>the </a:t>
            </a:r>
            <a:r>
              <a:rPr lang="en-US" i="1" dirty="0">
                <a:solidFill>
                  <a:schemeClr val="tx1">
                    <a:lumMod val="75000"/>
                    <a:lumOff val="25000"/>
                  </a:schemeClr>
                </a:solidFill>
              </a:rPr>
              <a:t>distribution function</a:t>
            </a:r>
            <a:r>
              <a:rPr lang="en-US" dirty="0">
                <a:solidFill>
                  <a:schemeClr val="tx1">
                    <a:lumMod val="75000"/>
                    <a:lumOff val="25000"/>
                  </a:schemeClr>
                </a:solidFill>
              </a:rPr>
              <a:t> (PDF) that returns the probability of observing the value </a:t>
            </a:r>
            <a:r>
              <a:rPr lang="en-US" i="1" dirty="0">
                <a:solidFill>
                  <a:schemeClr val="tx1">
                    <a:lumMod val="75000"/>
                    <a:lumOff val="25000"/>
                  </a:schemeClr>
                </a:solidFill>
              </a:rPr>
              <a:t>x</a:t>
            </a:r>
            <a:r>
              <a:rPr lang="en-US" dirty="0">
                <a:solidFill>
                  <a:schemeClr val="tx1">
                    <a:lumMod val="75000"/>
                    <a:lumOff val="25000"/>
                  </a:schemeClr>
                </a:solidFill>
              </a:rPr>
              <a:t>.</a:t>
            </a:r>
          </a:p>
          <a:p>
            <a:pPr>
              <a:lnSpc>
                <a:spcPct val="100000"/>
              </a:lnSpc>
            </a:pPr>
            <a:r>
              <a:rPr lang="en-US" altLang="zh-TW" dirty="0" err="1"/>
              <a:t>rDIST</a:t>
            </a:r>
            <a:r>
              <a:rPr lang="en-US" altLang="zh-TW" dirty="0"/>
              <a:t>(n, ...)</a:t>
            </a:r>
          </a:p>
          <a:p>
            <a:pPr lvl="1">
              <a:lnSpc>
                <a:spcPct val="100000"/>
              </a:lnSpc>
            </a:pPr>
            <a:r>
              <a:rPr lang="en-US" altLang="zh-TW" dirty="0">
                <a:solidFill>
                  <a:schemeClr val="tx1">
                    <a:lumMod val="75000"/>
                    <a:lumOff val="25000"/>
                  </a:schemeClr>
                </a:solidFill>
              </a:rPr>
              <a:t>the </a:t>
            </a:r>
            <a:r>
              <a:rPr lang="en-US" altLang="zh-TW" i="1" dirty="0">
                <a:solidFill>
                  <a:schemeClr val="tx1">
                    <a:lumMod val="75000"/>
                    <a:lumOff val="25000"/>
                  </a:schemeClr>
                </a:solidFill>
              </a:rPr>
              <a:t>random number generation</a:t>
            </a:r>
            <a:r>
              <a:rPr lang="en-US" altLang="zh-TW" dirty="0">
                <a:solidFill>
                  <a:schemeClr val="tx1">
                    <a:lumMod val="75000"/>
                    <a:lumOff val="25000"/>
                  </a:schemeClr>
                </a:solidFill>
              </a:rPr>
              <a:t> function that returns </a:t>
            </a:r>
            <a:r>
              <a:rPr lang="en-US" altLang="zh-TW" i="1" dirty="0">
                <a:solidFill>
                  <a:schemeClr val="tx1">
                    <a:lumMod val="75000"/>
                    <a:lumOff val="25000"/>
                  </a:schemeClr>
                </a:solidFill>
              </a:rPr>
              <a:t>n</a:t>
            </a:r>
            <a:r>
              <a:rPr lang="en-US" altLang="zh-TW" dirty="0">
                <a:solidFill>
                  <a:schemeClr val="tx1">
                    <a:lumMod val="75000"/>
                    <a:lumOff val="25000"/>
                  </a:schemeClr>
                </a:solidFill>
              </a:rPr>
              <a:t> values drawn from the distribution DIST.</a:t>
            </a:r>
            <a:endParaRPr lang="en-US" dirty="0">
              <a:solidFill>
                <a:schemeClr val="tx1">
                  <a:lumMod val="75000"/>
                  <a:lumOff val="25000"/>
                </a:schemeClr>
              </a:solidFill>
            </a:endParaRPr>
          </a:p>
          <a:p>
            <a:pPr>
              <a:lnSpc>
                <a:spcPct val="100000"/>
              </a:lnSpc>
            </a:pPr>
            <a:r>
              <a:rPr lang="en-US" altLang="zh-TW" dirty="0" err="1"/>
              <a:t>qDIST</a:t>
            </a:r>
            <a:r>
              <a:rPr lang="en-US" altLang="zh-TW" dirty="0"/>
              <a:t>(p, ...)</a:t>
            </a:r>
          </a:p>
          <a:p>
            <a:pPr lvl="1">
              <a:lnSpc>
                <a:spcPct val="100000"/>
              </a:lnSpc>
            </a:pPr>
            <a:r>
              <a:rPr lang="en-US" altLang="zh-TW" dirty="0">
                <a:solidFill>
                  <a:schemeClr val="tx1">
                    <a:lumMod val="75000"/>
                    <a:lumOff val="25000"/>
                  </a:schemeClr>
                </a:solidFill>
              </a:rPr>
              <a:t>the </a:t>
            </a:r>
            <a:r>
              <a:rPr lang="en-US" altLang="zh-TW" i="1" dirty="0">
                <a:solidFill>
                  <a:schemeClr val="tx1">
                    <a:lumMod val="75000"/>
                    <a:lumOff val="25000"/>
                  </a:schemeClr>
                </a:solidFill>
              </a:rPr>
              <a:t>quantile function</a:t>
            </a:r>
            <a:r>
              <a:rPr lang="en-US" altLang="zh-TW" dirty="0">
                <a:solidFill>
                  <a:schemeClr val="tx1">
                    <a:lumMod val="75000"/>
                    <a:lumOff val="25000"/>
                  </a:schemeClr>
                </a:solidFill>
              </a:rPr>
              <a:t> that returns the </a:t>
            </a:r>
            <a:r>
              <a:rPr lang="en-US" altLang="zh-TW" i="1" dirty="0">
                <a:solidFill>
                  <a:schemeClr val="tx1">
                    <a:lumMod val="75000"/>
                    <a:lumOff val="25000"/>
                  </a:schemeClr>
                </a:solidFill>
              </a:rPr>
              <a:t>x</a:t>
            </a:r>
            <a:r>
              <a:rPr lang="en-US" altLang="zh-TW" dirty="0">
                <a:solidFill>
                  <a:schemeClr val="tx1">
                    <a:lumMod val="75000"/>
                    <a:lumOff val="25000"/>
                  </a:schemeClr>
                </a:solidFill>
              </a:rPr>
              <a:t> corresponding to the </a:t>
            </a:r>
            <a:r>
              <a:rPr lang="en-US" altLang="zh-TW" i="1" dirty="0" err="1">
                <a:solidFill>
                  <a:schemeClr val="tx1">
                    <a:lumMod val="75000"/>
                    <a:lumOff val="25000"/>
                  </a:schemeClr>
                </a:solidFill>
              </a:rPr>
              <a:t>p</a:t>
            </a:r>
            <a:r>
              <a:rPr lang="en-US" altLang="zh-TW" dirty="0" err="1">
                <a:solidFill>
                  <a:schemeClr val="tx1">
                    <a:lumMod val="75000"/>
                    <a:lumOff val="25000"/>
                  </a:schemeClr>
                </a:solidFill>
              </a:rPr>
              <a:t>th</a:t>
            </a:r>
            <a:r>
              <a:rPr lang="en-US" altLang="zh-TW" dirty="0">
                <a:solidFill>
                  <a:schemeClr val="tx1">
                    <a:lumMod val="75000"/>
                    <a:lumOff val="25000"/>
                  </a:schemeClr>
                </a:solidFill>
              </a:rPr>
              <a:t> percentile of DIST. </a:t>
            </a:r>
            <a:endParaRPr lang="en-US" dirty="0">
              <a:solidFill>
                <a:schemeClr val="tx1">
                  <a:lumMod val="75000"/>
                  <a:lumOff val="25000"/>
                </a:schemeClr>
              </a:solidFill>
            </a:endParaRPr>
          </a:p>
          <a:p>
            <a:pPr>
              <a:lnSpc>
                <a:spcPct val="100000"/>
              </a:lnSpc>
            </a:pPr>
            <a:r>
              <a:rPr lang="en-US" dirty="0" err="1"/>
              <a:t>pDIST</a:t>
            </a:r>
            <a:r>
              <a:rPr lang="en-US" dirty="0"/>
              <a:t>(x, ...)</a:t>
            </a:r>
          </a:p>
          <a:p>
            <a:pPr lvl="1">
              <a:lnSpc>
                <a:spcPct val="100000"/>
              </a:lnSpc>
            </a:pPr>
            <a:r>
              <a:rPr lang="en-US" dirty="0">
                <a:solidFill>
                  <a:schemeClr val="tx1">
                    <a:lumMod val="75000"/>
                    <a:lumOff val="25000"/>
                  </a:schemeClr>
                </a:solidFill>
              </a:rPr>
              <a:t>the</a:t>
            </a:r>
            <a:r>
              <a:rPr lang="en-US" i="1" dirty="0">
                <a:solidFill>
                  <a:schemeClr val="tx1">
                    <a:lumMod val="75000"/>
                    <a:lumOff val="25000"/>
                  </a:schemeClr>
                </a:solidFill>
              </a:rPr>
              <a:t> cumulative distribution function</a:t>
            </a:r>
            <a:r>
              <a:rPr lang="en-US" dirty="0">
                <a:solidFill>
                  <a:schemeClr val="tx1">
                    <a:lumMod val="75000"/>
                    <a:lumOff val="25000"/>
                  </a:schemeClr>
                </a:solidFill>
              </a:rPr>
              <a:t> (CDF) that returns the probability of observing a value less than </a:t>
            </a:r>
            <a:r>
              <a:rPr lang="en-US" i="1" dirty="0">
                <a:solidFill>
                  <a:schemeClr val="tx1">
                    <a:lumMod val="75000"/>
                    <a:lumOff val="25000"/>
                  </a:schemeClr>
                </a:solidFill>
              </a:rPr>
              <a:t>x</a:t>
            </a:r>
            <a:r>
              <a:rPr lang="en-US" dirty="0">
                <a:solidFill>
                  <a:schemeClr val="tx1">
                    <a:lumMod val="75000"/>
                    <a:lumOff val="25000"/>
                  </a:schemeClr>
                </a:solidFill>
              </a:rPr>
              <a:t>.</a:t>
            </a:r>
          </a:p>
        </p:txBody>
      </p:sp>
      <p:sp>
        <p:nvSpPr>
          <p:cNvPr id="4" name="TextBox 3">
            <a:extLst>
              <a:ext uri="{FF2B5EF4-FFF2-40B4-BE49-F238E27FC236}">
                <a16:creationId xmlns:a16="http://schemas.microsoft.com/office/drawing/2014/main" id="{057E0A6A-73BA-42D6-BD8F-6C65A7FE1F9C}"/>
              </a:ext>
            </a:extLst>
          </p:cNvPr>
          <p:cNvSpPr txBox="1"/>
          <p:nvPr/>
        </p:nvSpPr>
        <p:spPr>
          <a:xfrm>
            <a:off x="5444262" y="6518787"/>
            <a:ext cx="39230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2644317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Summarizing R’s distribution naming conventions</a:t>
            </a:r>
          </a:p>
        </p:txBody>
      </p:sp>
      <p:sp>
        <p:nvSpPr>
          <p:cNvPr id="3" name="Content Placeholder 2"/>
          <p:cNvSpPr>
            <a:spLocks noGrp="1"/>
          </p:cNvSpPr>
          <p:nvPr>
            <p:ph idx="1"/>
          </p:nvPr>
        </p:nvSpPr>
        <p:spPr/>
        <p:txBody>
          <a:bodyPr>
            <a:normAutofit/>
          </a:bodyPr>
          <a:lstStyle/>
          <a:p>
            <a:pPr>
              <a:lnSpc>
                <a:spcPct val="100000"/>
              </a:lnSpc>
            </a:pPr>
            <a:r>
              <a:rPr lang="en-US" altLang="zh-TW" dirty="0" err="1"/>
              <a:t>qDIST</a:t>
            </a:r>
            <a:r>
              <a:rPr lang="en-US" altLang="zh-TW" dirty="0"/>
              <a:t>(p, ...)</a:t>
            </a:r>
          </a:p>
          <a:p>
            <a:pPr lvl="1">
              <a:lnSpc>
                <a:spcPct val="100000"/>
              </a:lnSpc>
            </a:pPr>
            <a:r>
              <a:rPr lang="en-US" altLang="zh-TW" dirty="0"/>
              <a:t>the </a:t>
            </a:r>
            <a:r>
              <a:rPr lang="en-US" altLang="zh-TW" i="1" dirty="0"/>
              <a:t>quantile function</a:t>
            </a:r>
            <a:r>
              <a:rPr lang="en-US" altLang="zh-TW" dirty="0"/>
              <a:t> that returns the </a:t>
            </a:r>
            <a:r>
              <a:rPr lang="en-US" altLang="zh-TW" i="1" dirty="0"/>
              <a:t>x</a:t>
            </a:r>
            <a:r>
              <a:rPr lang="en-US" altLang="zh-TW" dirty="0"/>
              <a:t> corresponding to the </a:t>
            </a:r>
            <a:r>
              <a:rPr lang="en-US" altLang="zh-TW" i="1" dirty="0" err="1"/>
              <a:t>p</a:t>
            </a:r>
            <a:r>
              <a:rPr lang="en-US" altLang="zh-TW" dirty="0" err="1"/>
              <a:t>th</a:t>
            </a:r>
            <a:r>
              <a:rPr lang="en-US" altLang="zh-TW" dirty="0"/>
              <a:t> percentile of DIST. </a:t>
            </a:r>
          </a:p>
          <a:p>
            <a:pPr lvl="1">
              <a:lnSpc>
                <a:spcPct val="100000"/>
              </a:lnSpc>
            </a:pPr>
            <a:r>
              <a:rPr lang="en-US" altLang="zh-TW" dirty="0" err="1">
                <a:solidFill>
                  <a:schemeClr val="accent1"/>
                </a:solidFill>
              </a:rPr>
              <a:t>lower.tail</a:t>
            </a:r>
            <a:r>
              <a:rPr lang="en-US" altLang="zh-TW" dirty="0">
                <a:solidFill>
                  <a:schemeClr val="accent1"/>
                </a:solidFill>
              </a:rPr>
              <a:t>=F </a:t>
            </a:r>
            <a:r>
              <a:rPr lang="en-US" altLang="zh-TW" dirty="0"/>
              <a:t>: will cause </a:t>
            </a:r>
            <a:r>
              <a:rPr lang="en-US" altLang="zh-TW" dirty="0" err="1"/>
              <a:t>qDIST</a:t>
            </a:r>
            <a:r>
              <a:rPr lang="en-US" altLang="zh-TW" dirty="0"/>
              <a:t>(p, ...) to return the </a:t>
            </a:r>
            <a:r>
              <a:rPr lang="en-US" altLang="zh-TW" i="1" dirty="0"/>
              <a:t>x</a:t>
            </a:r>
            <a:r>
              <a:rPr lang="en-US" altLang="zh-TW" dirty="0"/>
              <a:t> that corresponds to the 1 - </a:t>
            </a:r>
            <a:r>
              <a:rPr lang="en-US" altLang="zh-TW" i="1" dirty="0" err="1"/>
              <a:t>p</a:t>
            </a:r>
            <a:r>
              <a:rPr lang="en-US" altLang="zh-TW" dirty="0" err="1"/>
              <a:t>th</a:t>
            </a:r>
            <a:r>
              <a:rPr lang="en-US" altLang="zh-TW" dirty="0"/>
              <a:t> percentile of DIST.</a:t>
            </a:r>
            <a:endParaRPr lang="en-US" dirty="0"/>
          </a:p>
          <a:p>
            <a:pPr>
              <a:lnSpc>
                <a:spcPct val="100000"/>
              </a:lnSpc>
            </a:pPr>
            <a:r>
              <a:rPr lang="en-US" dirty="0" err="1"/>
              <a:t>pDIST</a:t>
            </a:r>
            <a:r>
              <a:rPr lang="en-US" dirty="0"/>
              <a:t>(x, ...)</a:t>
            </a:r>
          </a:p>
          <a:p>
            <a:pPr lvl="1">
              <a:lnSpc>
                <a:spcPct val="100000"/>
              </a:lnSpc>
            </a:pPr>
            <a:r>
              <a:rPr lang="en-US" dirty="0"/>
              <a:t>the</a:t>
            </a:r>
            <a:r>
              <a:rPr lang="en-US" i="1" dirty="0"/>
              <a:t> cumulative distribution function</a:t>
            </a:r>
            <a:r>
              <a:rPr lang="en-US" dirty="0"/>
              <a:t> (CDF) that returns the probability of observing a value less than </a:t>
            </a:r>
            <a:r>
              <a:rPr lang="en-US" i="1" dirty="0"/>
              <a:t>x</a:t>
            </a:r>
            <a:r>
              <a:rPr lang="en-US" dirty="0"/>
              <a:t>.</a:t>
            </a:r>
          </a:p>
          <a:p>
            <a:pPr lvl="1">
              <a:lnSpc>
                <a:spcPct val="100000"/>
              </a:lnSpc>
            </a:pPr>
            <a:r>
              <a:rPr lang="en-US" dirty="0" err="1">
                <a:solidFill>
                  <a:schemeClr val="accent1"/>
                </a:solidFill>
              </a:rPr>
              <a:t>lower.tail</a:t>
            </a:r>
            <a:r>
              <a:rPr lang="en-US" dirty="0">
                <a:solidFill>
                  <a:schemeClr val="accent1"/>
                </a:solidFill>
              </a:rPr>
              <a:t>=F</a:t>
            </a:r>
            <a:r>
              <a:rPr lang="en-US" dirty="0"/>
              <a:t> : will return the probability of observing a value greater than </a:t>
            </a:r>
            <a:r>
              <a:rPr lang="en-US" i="1" dirty="0"/>
              <a:t>x</a:t>
            </a:r>
            <a:r>
              <a:rPr lang="en-US" dirty="0"/>
              <a:t> (the area under the right tail).</a:t>
            </a:r>
          </a:p>
        </p:txBody>
      </p:sp>
      <p:sp>
        <p:nvSpPr>
          <p:cNvPr id="4" name="TextBox 3">
            <a:extLst>
              <a:ext uri="{FF2B5EF4-FFF2-40B4-BE49-F238E27FC236}">
                <a16:creationId xmlns:a16="http://schemas.microsoft.com/office/drawing/2014/main" id="{71C3E7BB-3007-4893-A065-0D7CBA3FB7AA}"/>
              </a:ext>
            </a:extLst>
          </p:cNvPr>
          <p:cNvSpPr txBox="1"/>
          <p:nvPr/>
        </p:nvSpPr>
        <p:spPr>
          <a:xfrm>
            <a:off x="5486401" y="6518787"/>
            <a:ext cx="37861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4032766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Lognormal distribution</a:t>
            </a:r>
          </a:p>
        </p:txBody>
      </p:sp>
      <p:sp>
        <p:nvSpPr>
          <p:cNvPr id="3" name="Content Placeholder 2"/>
          <p:cNvSpPr>
            <a:spLocks noGrp="1"/>
          </p:cNvSpPr>
          <p:nvPr>
            <p:ph idx="1"/>
          </p:nvPr>
        </p:nvSpPr>
        <p:spPr>
          <a:xfrm>
            <a:off x="628650" y="1825625"/>
            <a:ext cx="7886700" cy="1432824"/>
          </a:xfrm>
        </p:spPr>
        <p:txBody>
          <a:bodyPr anchor="t">
            <a:normAutofit fontScale="85000" lnSpcReduction="10000"/>
          </a:bodyPr>
          <a:lstStyle/>
          <a:p>
            <a:pPr>
              <a:lnSpc>
                <a:spcPct val="110000"/>
              </a:lnSpc>
            </a:pPr>
            <a:r>
              <a:rPr lang="en-US" dirty="0"/>
              <a:t>distribution of a random variable </a:t>
            </a:r>
            <a:r>
              <a:rPr lang="en-US" i="1" dirty="0"/>
              <a:t>X</a:t>
            </a:r>
            <a:r>
              <a:rPr lang="en-US" dirty="0"/>
              <a:t>  whose natural </a:t>
            </a:r>
            <a:r>
              <a:rPr lang="en-US" i="1" dirty="0"/>
              <a:t>log</a:t>
            </a:r>
            <a:r>
              <a:rPr lang="en-US" dirty="0"/>
              <a:t>, </a:t>
            </a:r>
            <a:r>
              <a:rPr lang="en-US" i="1" dirty="0"/>
              <a:t>log</a:t>
            </a:r>
            <a:r>
              <a:rPr lang="en-US" dirty="0"/>
              <a:t>(</a:t>
            </a:r>
            <a:r>
              <a:rPr lang="en-US" i="1" dirty="0"/>
              <a:t>X</a:t>
            </a:r>
            <a:r>
              <a:rPr lang="en-US" dirty="0"/>
              <a:t>),  is normally distributed.</a:t>
            </a:r>
          </a:p>
          <a:p>
            <a:pPr>
              <a:lnSpc>
                <a:spcPct val="110000"/>
              </a:lnSpc>
            </a:pPr>
            <a:r>
              <a:rPr lang="en-US" dirty="0"/>
              <a:t>The distribution of highly skewed positive data (like incomes, sales, or stock prices) can often be modeled as a lognormal distribution.</a:t>
            </a:r>
          </a:p>
        </p:txBody>
      </p:sp>
      <p:pic>
        <p:nvPicPr>
          <p:cNvPr id="4" name="Picture 3"/>
          <p:cNvPicPr>
            <a:picLocks noChangeAspect="1"/>
          </p:cNvPicPr>
          <p:nvPr/>
        </p:nvPicPr>
        <p:blipFill>
          <a:blip r:embed="rId2"/>
          <a:stretch>
            <a:fillRect/>
          </a:stretch>
        </p:blipFill>
        <p:spPr>
          <a:xfrm>
            <a:off x="2047683" y="3258449"/>
            <a:ext cx="5048634" cy="3135149"/>
          </a:xfrm>
          <a:prstGeom prst="rect">
            <a:avLst/>
          </a:prstGeom>
        </p:spPr>
      </p:pic>
      <p:sp>
        <p:nvSpPr>
          <p:cNvPr id="6" name="TextBox 5">
            <a:extLst>
              <a:ext uri="{FF2B5EF4-FFF2-40B4-BE49-F238E27FC236}">
                <a16:creationId xmlns:a16="http://schemas.microsoft.com/office/drawing/2014/main" id="{752D11EA-66E0-4709-B65F-0C1E5596ECB9}"/>
              </a:ext>
            </a:extLst>
          </p:cNvPr>
          <p:cNvSpPr txBox="1"/>
          <p:nvPr/>
        </p:nvSpPr>
        <p:spPr>
          <a:xfrm>
            <a:off x="4800916" y="6540298"/>
            <a:ext cx="44181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rgbClr val="FFFFFF"/>
                </a:solidFill>
                <a:ea typeface="新細明體"/>
              </a:rPr>
              <a:t>FigureB.4, </a:t>
            </a:r>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3500105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628650" y="1825625"/>
            <a:ext cx="5266487" cy="3358793"/>
          </a:xfrm>
        </p:spPr>
        <p:txBody>
          <a:bodyPr>
            <a:normAutofit/>
          </a:bodyPr>
          <a:lstStyle/>
          <a:p>
            <a:pPr>
              <a:lnSpc>
                <a:spcPct val="110000"/>
              </a:lnSpc>
            </a:pPr>
            <a:r>
              <a:rPr lang="en-US" altLang="zh-TW" dirty="0"/>
              <a:t>Some of the figures in this presentation are taken from "Practical Data Science with R (Manning, 2019)”</a:t>
            </a:r>
          </a:p>
          <a:p>
            <a:pPr>
              <a:lnSpc>
                <a:spcPct val="110000"/>
              </a:lnSpc>
            </a:pPr>
            <a:r>
              <a:rPr lang="en-US" altLang="zh-TW" dirty="0">
                <a:hlinkClick r:id="rId2"/>
              </a:rPr>
              <a:t>The web site of the book</a:t>
            </a:r>
            <a:endParaRPr lang="en-US" altLang="zh-TW" dirty="0"/>
          </a:p>
          <a:p>
            <a:pPr>
              <a:lnSpc>
                <a:spcPct val="110000"/>
              </a:lnSpc>
            </a:pPr>
            <a:r>
              <a:rPr lang="en-US" altLang="zh-TW" dirty="0"/>
              <a:t>The credit of individual is indicated in the bottom part of the slide.</a:t>
            </a:r>
          </a:p>
          <a:p>
            <a:pPr lvl="1">
              <a:lnSpc>
                <a:spcPct val="110000"/>
              </a:lnSpc>
            </a:pPr>
            <a:r>
              <a:rPr lang="en-US" altLang="zh-TW" dirty="0" err="1"/>
              <a:t>ie</a:t>
            </a:r>
            <a:r>
              <a:rPr lang="en-US" altLang="zh-TW" dirty="0"/>
              <a:t>.,</a:t>
            </a:r>
          </a:p>
          <a:p>
            <a:pPr lvl="1">
              <a:lnSpc>
                <a:spcPct val="110000"/>
              </a:lnSpc>
            </a:pPr>
            <a:endParaRPr lang="en-US" dirty="0"/>
          </a:p>
        </p:txBody>
      </p:sp>
      <p:pic>
        <p:nvPicPr>
          <p:cNvPr id="5" name="Picture 5" descr="images.jpeg">
            <a:extLst>
              <a:ext uri="{FF2B5EF4-FFF2-40B4-BE49-F238E27FC236}">
                <a16:creationId xmlns:a16="http://schemas.microsoft.com/office/drawing/2014/main" id="{199875CB-8E11-EF4F-BB36-1BA0584C14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12589" y="1825625"/>
            <a:ext cx="2984302" cy="3740478"/>
          </a:xfrm>
          <a:prstGeom prst="rect">
            <a:avLst/>
          </a:prstGeom>
        </p:spPr>
      </p:pic>
      <p:pic>
        <p:nvPicPr>
          <p:cNvPr id="6" name="圖片 5">
            <a:extLst>
              <a:ext uri="{FF2B5EF4-FFF2-40B4-BE49-F238E27FC236}">
                <a16:creationId xmlns:a16="http://schemas.microsoft.com/office/drawing/2014/main" id="{424877FB-B902-704B-9C96-036761A521B6}"/>
              </a:ext>
            </a:extLst>
          </p:cNvPr>
          <p:cNvPicPr>
            <a:picLocks noChangeAspect="1"/>
          </p:cNvPicPr>
          <p:nvPr/>
        </p:nvPicPr>
        <p:blipFill>
          <a:blip r:embed="rId4"/>
          <a:stretch>
            <a:fillRect/>
          </a:stretch>
        </p:blipFill>
        <p:spPr>
          <a:xfrm>
            <a:off x="220752" y="5184418"/>
            <a:ext cx="5674385" cy="381685"/>
          </a:xfrm>
          <a:prstGeom prst="rect">
            <a:avLst/>
          </a:prstGeom>
        </p:spPr>
      </p:pic>
    </p:spTree>
    <p:extLst>
      <p:ext uri="{BB962C8B-B14F-4D97-AF65-F5344CB8AC3E}">
        <p14:creationId xmlns:p14="http://schemas.microsoft.com/office/powerpoint/2010/main" val="2907528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2725F8-888C-9941-B08E-BCE052883DAD}"/>
              </a:ext>
            </a:extLst>
          </p:cNvPr>
          <p:cNvSpPr>
            <a:spLocks noGrp="1"/>
          </p:cNvSpPr>
          <p:nvPr>
            <p:ph type="title"/>
          </p:nvPr>
        </p:nvSpPr>
        <p:spPr/>
        <p:txBody>
          <a:bodyPr/>
          <a:lstStyle/>
          <a:p>
            <a:r>
              <a:rPr lang="en-US" altLang="zh-TW" dirty="0"/>
              <a:t>Binomial distribution, </a:t>
            </a:r>
            <a:r>
              <a:rPr lang="en-US" altLang="zh-TW" i="1" dirty="0"/>
              <a:t>Bin</a:t>
            </a:r>
            <a:r>
              <a:rPr lang="en-US" altLang="zh-TW" dirty="0"/>
              <a:t>(</a:t>
            </a:r>
            <a:r>
              <a:rPr lang="en-US" altLang="zh-TW" i="1" dirty="0" err="1"/>
              <a:t>n</a:t>
            </a:r>
            <a:r>
              <a:rPr lang="en-US" altLang="zh-TW" dirty="0" err="1"/>
              <a:t>,</a:t>
            </a:r>
            <a:r>
              <a:rPr lang="en-US" altLang="zh-TW" i="1" dirty="0" err="1"/>
              <a:t>p</a:t>
            </a:r>
            <a:r>
              <a:rPr lang="en-US" altLang="zh-TW" dirty="0"/>
              <a:t>)</a:t>
            </a:r>
            <a:endParaRPr lang="en-US" dirty="0"/>
          </a:p>
        </p:txBody>
      </p:sp>
      <p:sp>
        <p:nvSpPr>
          <p:cNvPr id="3" name="內容版面配置區 2">
            <a:extLst>
              <a:ext uri="{FF2B5EF4-FFF2-40B4-BE49-F238E27FC236}">
                <a16:creationId xmlns:a16="http://schemas.microsoft.com/office/drawing/2014/main" id="{5A3AFE5E-0012-844F-A9B9-B1215185CF97}"/>
              </a:ext>
            </a:extLst>
          </p:cNvPr>
          <p:cNvSpPr>
            <a:spLocks noGrp="1"/>
          </p:cNvSpPr>
          <p:nvPr>
            <p:ph idx="1"/>
          </p:nvPr>
        </p:nvSpPr>
        <p:spPr/>
        <p:txBody>
          <a:bodyPr/>
          <a:lstStyle/>
          <a:p>
            <a:pPr>
              <a:lnSpc>
                <a:spcPct val="100000"/>
              </a:lnSpc>
            </a:pPr>
            <a:r>
              <a:rPr lang="en-US" dirty="0"/>
              <a:t>the discrete probability distribution of the number of successes in a sequence of </a:t>
            </a:r>
            <a:r>
              <a:rPr lang="en-US" i="1" dirty="0">
                <a:solidFill>
                  <a:schemeClr val="accent1"/>
                </a:solidFill>
              </a:rPr>
              <a:t>n</a:t>
            </a:r>
            <a:r>
              <a:rPr lang="en-US" dirty="0"/>
              <a:t> independent experiments, each asking a yes–no question, and each with its own </a:t>
            </a:r>
            <a:r>
              <a:rPr lang="en-US" dirty="0" err="1"/>
              <a:t>boolean</a:t>
            </a:r>
            <a:r>
              <a:rPr lang="en-US" dirty="0"/>
              <a:t>-valued outcome: yes with probability </a:t>
            </a:r>
            <a:r>
              <a:rPr lang="en-US" i="1" dirty="0">
                <a:solidFill>
                  <a:schemeClr val="accent1"/>
                </a:solidFill>
              </a:rPr>
              <a:t>p</a:t>
            </a:r>
          </a:p>
        </p:txBody>
      </p:sp>
    </p:spTree>
    <p:extLst>
      <p:ext uri="{BB962C8B-B14F-4D97-AF65-F5344CB8AC3E}">
        <p14:creationId xmlns:p14="http://schemas.microsoft.com/office/powerpoint/2010/main" val="2020715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distribution</a:t>
            </a:r>
          </a:p>
        </p:txBody>
      </p:sp>
      <p:sp>
        <p:nvSpPr>
          <p:cNvPr id="3" name="Content Placeholder 2"/>
          <p:cNvSpPr>
            <a:spLocks noGrp="1"/>
          </p:cNvSpPr>
          <p:nvPr>
            <p:ph idx="1"/>
          </p:nvPr>
        </p:nvSpPr>
        <p:spPr>
          <a:xfrm>
            <a:off x="628650" y="1825625"/>
            <a:ext cx="7886700" cy="428477"/>
          </a:xfrm>
        </p:spPr>
        <p:txBody>
          <a:bodyPr anchor="t">
            <a:normAutofit fontScale="92500"/>
          </a:bodyPr>
          <a:lstStyle/>
          <a:p>
            <a:r>
              <a:rPr lang="en-US" dirty="0"/>
              <a:t>probability of observing </a:t>
            </a:r>
            <a:r>
              <a:rPr lang="en-US" i="1" dirty="0"/>
              <a:t>k</a:t>
            </a:r>
            <a:r>
              <a:rPr lang="en-US" dirty="0"/>
              <a:t>  heads when you flip that coin </a:t>
            </a:r>
            <a:r>
              <a:rPr lang="en-US" i="1" dirty="0"/>
              <a:t>N</a:t>
            </a:r>
            <a:r>
              <a:rPr lang="en-US" dirty="0"/>
              <a:t>  times.</a:t>
            </a:r>
          </a:p>
        </p:txBody>
      </p:sp>
      <p:pic>
        <p:nvPicPr>
          <p:cNvPr id="4" name="Picture 3"/>
          <p:cNvPicPr>
            <a:picLocks noChangeAspect="1"/>
          </p:cNvPicPr>
          <p:nvPr/>
        </p:nvPicPr>
        <p:blipFill>
          <a:blip r:embed="rId2"/>
          <a:stretch>
            <a:fillRect/>
          </a:stretch>
        </p:blipFill>
        <p:spPr>
          <a:xfrm>
            <a:off x="1562318" y="2142765"/>
            <a:ext cx="6019364" cy="4208596"/>
          </a:xfrm>
          <a:prstGeom prst="rect">
            <a:avLst/>
          </a:prstGeom>
        </p:spPr>
      </p:pic>
      <p:cxnSp>
        <p:nvCxnSpPr>
          <p:cNvPr id="6" name="直線接點 5"/>
          <p:cNvCxnSpPr/>
          <p:nvPr/>
        </p:nvCxnSpPr>
        <p:spPr>
          <a:xfrm>
            <a:off x="5510151" y="3871356"/>
            <a:ext cx="11875" cy="194161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5510151" y="5443639"/>
            <a:ext cx="298480" cy="369332"/>
          </a:xfrm>
          <a:prstGeom prst="rect">
            <a:avLst/>
          </a:prstGeom>
          <a:noFill/>
        </p:spPr>
        <p:txBody>
          <a:bodyPr wrap="none" rtlCol="0">
            <a:spAutoFit/>
          </a:bodyPr>
          <a:lstStyle/>
          <a:p>
            <a:r>
              <a:rPr kumimoji="1" lang="en-US" altLang="zh-TW" dirty="0">
                <a:solidFill>
                  <a:schemeClr val="bg1"/>
                </a:solidFill>
              </a:rPr>
              <a:t>a</a:t>
            </a:r>
            <a:endParaRPr kumimoji="1" lang="zh-TW" altLang="en-US" dirty="0">
              <a:solidFill>
                <a:schemeClr val="bg1"/>
              </a:solidFill>
            </a:endParaRPr>
          </a:p>
        </p:txBody>
      </p:sp>
      <p:sp>
        <p:nvSpPr>
          <p:cNvPr id="5" name="TextBox 4">
            <a:extLst>
              <a:ext uri="{FF2B5EF4-FFF2-40B4-BE49-F238E27FC236}">
                <a16:creationId xmlns:a16="http://schemas.microsoft.com/office/drawing/2014/main" id="{C647E8F4-C8FF-4A33-B687-92E994CD0380}"/>
              </a:ext>
            </a:extLst>
          </p:cNvPr>
          <p:cNvSpPr txBox="1"/>
          <p:nvPr/>
        </p:nvSpPr>
        <p:spPr>
          <a:xfrm>
            <a:off x="4759072" y="6540446"/>
            <a:ext cx="454460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rgbClr val="FFFFFF"/>
                </a:solidFill>
                <a:ea typeface="新細明體"/>
              </a:rPr>
              <a:t>Figure B.6, </a:t>
            </a:r>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1151809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Plotting the binomial distribution</a:t>
            </a:r>
          </a:p>
        </p:txBody>
      </p:sp>
      <p:sp>
        <p:nvSpPr>
          <p:cNvPr id="3" name="Content Placeholder 2"/>
          <p:cNvSpPr>
            <a:spLocks noGrp="1"/>
          </p:cNvSpPr>
          <p:nvPr>
            <p:ph idx="1"/>
          </p:nvPr>
        </p:nvSpPr>
        <p:spPr>
          <a:xfrm>
            <a:off x="628650" y="1433739"/>
            <a:ext cx="7886700" cy="5032376"/>
          </a:xfrm>
        </p:spPr>
        <p:txBody>
          <a:bodyPr anchor="t">
            <a:normAutofit fontScale="92500" lnSpcReduction="10000"/>
          </a:bodyPr>
          <a:lstStyle/>
          <a:p>
            <a:pPr>
              <a:lnSpc>
                <a:spcPct val="120000"/>
              </a:lnSpc>
            </a:pPr>
            <a:r>
              <a:rPr lang="en-US" sz="2000" dirty="0" err="1">
                <a:solidFill>
                  <a:schemeClr val="accent1"/>
                </a:solidFill>
              </a:rPr>
              <a:t>plotBinomial.R</a:t>
            </a:r>
            <a:endParaRPr lang="en-US" sz="2000" dirty="0">
              <a:solidFill>
                <a:schemeClr val="accent1"/>
              </a:solidFill>
            </a:endParaRPr>
          </a:p>
          <a:p>
            <a:pPr marL="0" indent="0">
              <a:lnSpc>
                <a:spcPct val="120000"/>
              </a:lnSpc>
              <a:buNone/>
            </a:pPr>
            <a:r>
              <a:rPr lang="en-US" sz="1100" dirty="0">
                <a:latin typeface="Courier" charset="0"/>
                <a:ea typeface="Courier" charset="0"/>
                <a:cs typeface="Courier" charset="0"/>
              </a:rPr>
              <a:t>library(ggplot2)</a:t>
            </a:r>
          </a:p>
          <a:p>
            <a:pPr marL="0" indent="0">
              <a:lnSpc>
                <a:spcPct val="120000"/>
              </a:lnSpc>
              <a:buNone/>
            </a:pPr>
            <a:r>
              <a:rPr lang="en-US" sz="1100" dirty="0" err="1">
                <a:latin typeface="Courier" charset="0"/>
                <a:ea typeface="Courier" charset="0"/>
                <a:cs typeface="Courier" charset="0"/>
              </a:rPr>
              <a:t>numflips</a:t>
            </a:r>
            <a:r>
              <a:rPr lang="en-US" sz="1100" dirty="0">
                <a:latin typeface="Courier" charset="0"/>
                <a:ea typeface="Courier" charset="0"/>
                <a:cs typeface="Courier" charset="0"/>
              </a:rPr>
              <a:t> &lt;- 50</a:t>
            </a:r>
          </a:p>
          <a:p>
            <a:pPr marL="0" indent="0">
              <a:lnSpc>
                <a:spcPct val="120000"/>
              </a:lnSpc>
              <a:buNone/>
            </a:pPr>
            <a:r>
              <a:rPr lang="en-US" sz="1100" dirty="0">
                <a:latin typeface="Courier" charset="0"/>
                <a:ea typeface="Courier" charset="0"/>
                <a:cs typeface="Courier" charset="0"/>
              </a:rPr>
              <a:t>x &lt;- 0:numflips</a:t>
            </a:r>
          </a:p>
          <a:p>
            <a:pPr marL="0" indent="0">
              <a:lnSpc>
                <a:spcPct val="120000"/>
              </a:lnSpc>
              <a:buNone/>
            </a:pPr>
            <a:r>
              <a:rPr lang="en-US" sz="1100" dirty="0">
                <a:latin typeface="Courier" charset="0"/>
                <a:ea typeface="Courier" charset="0"/>
                <a:cs typeface="Courier" charset="0"/>
              </a:rPr>
              <a:t>p &lt;- c(0.05, 0.15, 0.5, 0.75)</a:t>
            </a:r>
          </a:p>
          <a:p>
            <a:pPr marL="0" indent="0">
              <a:lnSpc>
                <a:spcPct val="120000"/>
              </a:lnSpc>
              <a:buNone/>
            </a:pPr>
            <a:r>
              <a:rPr lang="en-US" sz="1100" dirty="0" err="1">
                <a:latin typeface="Courier" charset="0"/>
                <a:ea typeface="Courier" charset="0"/>
                <a:cs typeface="Courier" charset="0"/>
              </a:rPr>
              <a:t>plabels</a:t>
            </a:r>
            <a:r>
              <a:rPr lang="en-US" sz="1100" dirty="0">
                <a:latin typeface="Courier" charset="0"/>
                <a:ea typeface="Courier" charset="0"/>
                <a:cs typeface="Courier" charset="0"/>
              </a:rPr>
              <a:t> &lt;- paste("p =", p)</a:t>
            </a:r>
          </a:p>
          <a:p>
            <a:pPr marL="0" indent="0">
              <a:lnSpc>
                <a:spcPct val="120000"/>
              </a:lnSpc>
              <a:buNone/>
            </a:pPr>
            <a:r>
              <a:rPr lang="en-US" sz="1100" dirty="0">
                <a:latin typeface="Courier" charset="0"/>
                <a:ea typeface="Courier" charset="0"/>
                <a:cs typeface="Courier" charset="0"/>
              </a:rPr>
              <a:t>flips &lt;- NULL</a:t>
            </a:r>
          </a:p>
          <a:p>
            <a:pPr marL="0" indent="0">
              <a:lnSpc>
                <a:spcPct val="120000"/>
              </a:lnSpc>
              <a:buNone/>
            </a:pPr>
            <a:r>
              <a:rPr lang="en-US" sz="1100" dirty="0">
                <a:latin typeface="Courier" charset="0"/>
                <a:ea typeface="Courier" charset="0"/>
                <a:cs typeface="Courier" charset="0"/>
              </a:rPr>
              <a:t>for(</a:t>
            </a:r>
            <a:r>
              <a:rPr lang="en-US" sz="1100" dirty="0" err="1">
                <a:latin typeface="Courier" charset="0"/>
                <a:ea typeface="Courier" charset="0"/>
                <a:cs typeface="Courier" charset="0"/>
              </a:rPr>
              <a:t>i</a:t>
            </a:r>
            <a:r>
              <a:rPr lang="en-US" sz="1100" dirty="0">
                <a:latin typeface="Courier" charset="0"/>
                <a:ea typeface="Courier" charset="0"/>
                <a:cs typeface="Courier" charset="0"/>
              </a:rPr>
              <a:t> in 1:length(p)) {</a:t>
            </a:r>
          </a:p>
          <a:p>
            <a:pPr marL="0" indent="0">
              <a:lnSpc>
                <a:spcPct val="120000"/>
              </a:lnSpc>
              <a:buNone/>
            </a:pPr>
            <a:r>
              <a:rPr lang="en-US" sz="1100" dirty="0">
                <a:latin typeface="Courier" charset="0"/>
                <a:ea typeface="Courier" charset="0"/>
                <a:cs typeface="Courier" charset="0"/>
              </a:rPr>
              <a:t>  coin &lt;- p[</a:t>
            </a:r>
            <a:r>
              <a:rPr lang="en-US" sz="1100" dirty="0" err="1">
                <a:latin typeface="Courier" charset="0"/>
                <a:ea typeface="Courier" charset="0"/>
                <a:cs typeface="Courier" charset="0"/>
              </a:rPr>
              <a:t>i</a:t>
            </a:r>
            <a:r>
              <a:rPr lang="en-US" sz="1100" dirty="0">
                <a:latin typeface="Courier" charset="0"/>
                <a:ea typeface="Courier" charset="0"/>
                <a:cs typeface="Courier" charset="0"/>
              </a:rPr>
              <a:t>]</a:t>
            </a:r>
          </a:p>
          <a:p>
            <a:pPr marL="0" indent="0">
              <a:lnSpc>
                <a:spcPct val="120000"/>
              </a:lnSpc>
              <a:buNone/>
            </a:pPr>
            <a:r>
              <a:rPr lang="en-US" sz="1100" dirty="0">
                <a:latin typeface="Courier" charset="0"/>
                <a:ea typeface="Courier" charset="0"/>
                <a:cs typeface="Courier" charset="0"/>
              </a:rPr>
              <a:t>  label &lt;- </a:t>
            </a:r>
            <a:r>
              <a:rPr lang="en-US" sz="1100" dirty="0" err="1">
                <a:latin typeface="Courier" charset="0"/>
                <a:ea typeface="Courier" charset="0"/>
                <a:cs typeface="Courier" charset="0"/>
              </a:rPr>
              <a:t>plabels</a:t>
            </a:r>
            <a:r>
              <a:rPr lang="en-US" sz="1100" dirty="0">
                <a:latin typeface="Courier" charset="0"/>
                <a:ea typeface="Courier" charset="0"/>
                <a:cs typeface="Courier" charset="0"/>
              </a:rPr>
              <a:t>[</a:t>
            </a:r>
            <a:r>
              <a:rPr lang="en-US" sz="1100" dirty="0" err="1">
                <a:latin typeface="Courier" charset="0"/>
                <a:ea typeface="Courier" charset="0"/>
                <a:cs typeface="Courier" charset="0"/>
              </a:rPr>
              <a:t>i</a:t>
            </a:r>
            <a:r>
              <a:rPr lang="en-US" sz="1100" dirty="0">
                <a:latin typeface="Courier" charset="0"/>
                <a:ea typeface="Courier" charset="0"/>
                <a:cs typeface="Courier" charset="0"/>
              </a:rPr>
              <a:t>]</a:t>
            </a:r>
          </a:p>
          <a:p>
            <a:pPr marL="0" indent="0">
              <a:lnSpc>
                <a:spcPct val="120000"/>
              </a:lnSpc>
              <a:buNone/>
            </a:pPr>
            <a:r>
              <a:rPr lang="en-US" sz="1100" dirty="0">
                <a:latin typeface="Courier" charset="0"/>
                <a:ea typeface="Courier" charset="0"/>
                <a:cs typeface="Courier" charset="0"/>
              </a:rPr>
              <a:t>  </a:t>
            </a:r>
            <a:r>
              <a:rPr lang="en-US" sz="1100" dirty="0" err="1">
                <a:latin typeface="Courier" charset="0"/>
                <a:ea typeface="Courier" charset="0"/>
                <a:cs typeface="Courier" charset="0"/>
              </a:rPr>
              <a:t>tmp</a:t>
            </a:r>
            <a:r>
              <a:rPr lang="en-US" sz="1100" dirty="0">
                <a:latin typeface="Courier" charset="0"/>
                <a:ea typeface="Courier" charset="0"/>
                <a:cs typeface="Courier" charset="0"/>
              </a:rPr>
              <a:t> &lt;- </a:t>
            </a:r>
            <a:r>
              <a:rPr lang="en-US" sz="1100" dirty="0" err="1">
                <a:latin typeface="Courier" charset="0"/>
                <a:ea typeface="Courier" charset="0"/>
                <a:cs typeface="Courier" charset="0"/>
              </a:rPr>
              <a:t>data.frame</a:t>
            </a:r>
            <a:r>
              <a:rPr lang="en-US" sz="1100" dirty="0">
                <a:latin typeface="Courier" charset="0"/>
                <a:ea typeface="Courier" charset="0"/>
                <a:cs typeface="Courier" charset="0"/>
              </a:rPr>
              <a:t>(</a:t>
            </a:r>
            <a:r>
              <a:rPr lang="en-US" sz="1100" dirty="0" err="1">
                <a:latin typeface="Courier" charset="0"/>
                <a:ea typeface="Courier" charset="0"/>
                <a:cs typeface="Courier" charset="0"/>
              </a:rPr>
              <a:t>number.of.heads</a:t>
            </a:r>
            <a:r>
              <a:rPr lang="en-US" sz="1100" dirty="0">
                <a:latin typeface="Courier" charset="0"/>
                <a:ea typeface="Courier" charset="0"/>
                <a:cs typeface="Courier" charset="0"/>
              </a:rPr>
              <a:t>=x,</a:t>
            </a:r>
          </a:p>
          <a:p>
            <a:pPr marL="0" indent="0">
              <a:lnSpc>
                <a:spcPct val="120000"/>
              </a:lnSpc>
              <a:buNone/>
            </a:pPr>
            <a:r>
              <a:rPr lang="en-US" sz="1100" dirty="0">
                <a:latin typeface="Courier" charset="0"/>
                <a:ea typeface="Courier" charset="0"/>
                <a:cs typeface="Courier" charset="0"/>
              </a:rPr>
              <a:t>                   probability = </a:t>
            </a:r>
            <a:r>
              <a:rPr lang="en-US" sz="1100" dirty="0" err="1">
                <a:solidFill>
                  <a:schemeClr val="accent1"/>
                </a:solidFill>
                <a:latin typeface="Courier" charset="0"/>
                <a:ea typeface="Courier" charset="0"/>
                <a:cs typeface="Courier" charset="0"/>
              </a:rPr>
              <a:t>dbinom</a:t>
            </a:r>
            <a:r>
              <a:rPr lang="en-US" sz="1100" dirty="0">
                <a:latin typeface="Courier" charset="0"/>
                <a:ea typeface="Courier" charset="0"/>
                <a:cs typeface="Courier" charset="0"/>
              </a:rPr>
              <a:t>(x, </a:t>
            </a:r>
            <a:r>
              <a:rPr lang="en-US" sz="1100" dirty="0" err="1">
                <a:latin typeface="Courier" charset="0"/>
                <a:ea typeface="Courier" charset="0"/>
                <a:cs typeface="Courier" charset="0"/>
              </a:rPr>
              <a:t>numflips</a:t>
            </a:r>
            <a:r>
              <a:rPr lang="en-US" sz="1100" dirty="0">
                <a:latin typeface="Courier" charset="0"/>
                <a:ea typeface="Courier" charset="0"/>
                <a:cs typeface="Courier" charset="0"/>
              </a:rPr>
              <a:t>, coin),</a:t>
            </a:r>
          </a:p>
          <a:p>
            <a:pPr marL="0" indent="0">
              <a:lnSpc>
                <a:spcPct val="120000"/>
              </a:lnSpc>
              <a:buNone/>
            </a:pPr>
            <a:r>
              <a:rPr lang="en-US" sz="1100" dirty="0">
                <a:latin typeface="Courier" charset="0"/>
                <a:ea typeface="Courier" charset="0"/>
                <a:cs typeface="Courier" charset="0"/>
              </a:rPr>
              <a:t>                   </a:t>
            </a:r>
            <a:r>
              <a:rPr lang="en-US" sz="1100" dirty="0" err="1">
                <a:latin typeface="Courier" charset="0"/>
                <a:ea typeface="Courier" charset="0"/>
                <a:cs typeface="Courier" charset="0"/>
              </a:rPr>
              <a:t>coin.type</a:t>
            </a:r>
            <a:r>
              <a:rPr lang="en-US" sz="1100" dirty="0">
                <a:latin typeface="Courier" charset="0"/>
                <a:ea typeface="Courier" charset="0"/>
                <a:cs typeface="Courier" charset="0"/>
              </a:rPr>
              <a:t> = label)</a:t>
            </a:r>
          </a:p>
          <a:p>
            <a:pPr marL="0" indent="0">
              <a:lnSpc>
                <a:spcPct val="120000"/>
              </a:lnSpc>
              <a:buNone/>
            </a:pPr>
            <a:r>
              <a:rPr lang="en-US" sz="1100" dirty="0">
                <a:latin typeface="Courier" charset="0"/>
                <a:ea typeface="Courier" charset="0"/>
                <a:cs typeface="Courier" charset="0"/>
              </a:rPr>
              <a:t>  flips &lt;- </a:t>
            </a:r>
            <a:r>
              <a:rPr lang="en-US" sz="1100" dirty="0" err="1">
                <a:latin typeface="Courier" charset="0"/>
                <a:ea typeface="Courier" charset="0"/>
                <a:cs typeface="Courier" charset="0"/>
              </a:rPr>
              <a:t>rbind</a:t>
            </a:r>
            <a:r>
              <a:rPr lang="en-US" sz="1100" dirty="0">
                <a:latin typeface="Courier" charset="0"/>
                <a:ea typeface="Courier" charset="0"/>
                <a:cs typeface="Courier" charset="0"/>
              </a:rPr>
              <a:t>(flips, </a:t>
            </a:r>
            <a:r>
              <a:rPr lang="en-US" sz="1100" dirty="0" err="1">
                <a:latin typeface="Courier" charset="0"/>
                <a:ea typeface="Courier" charset="0"/>
                <a:cs typeface="Courier" charset="0"/>
              </a:rPr>
              <a:t>tmp</a:t>
            </a:r>
            <a:r>
              <a:rPr lang="en-US" sz="1100" dirty="0">
                <a:latin typeface="Courier" charset="0"/>
                <a:ea typeface="Courier" charset="0"/>
                <a:cs typeface="Courier" charset="0"/>
              </a:rPr>
              <a:t>)</a:t>
            </a:r>
          </a:p>
          <a:p>
            <a:pPr marL="0" indent="0">
              <a:lnSpc>
                <a:spcPct val="120000"/>
              </a:lnSpc>
              <a:buNone/>
            </a:pPr>
            <a:r>
              <a:rPr lang="en-US" sz="1100" dirty="0">
                <a:latin typeface="Courier" charset="0"/>
                <a:ea typeface="Courier" charset="0"/>
                <a:cs typeface="Courier" charset="0"/>
              </a:rPr>
              <a:t>}</a:t>
            </a:r>
          </a:p>
          <a:p>
            <a:pPr marL="0" indent="0">
              <a:lnSpc>
                <a:spcPct val="120000"/>
              </a:lnSpc>
              <a:buNone/>
            </a:pPr>
            <a:r>
              <a:rPr lang="en-US" sz="1100" dirty="0" err="1">
                <a:latin typeface="Courier" charset="0"/>
                <a:ea typeface="Courier" charset="0"/>
                <a:cs typeface="Courier" charset="0"/>
              </a:rPr>
              <a:t>ggplot</a:t>
            </a:r>
            <a:r>
              <a:rPr lang="en-US" sz="1100" dirty="0">
                <a:latin typeface="Courier" charset="0"/>
                <a:ea typeface="Courier" charset="0"/>
                <a:cs typeface="Courier" charset="0"/>
              </a:rPr>
              <a:t>(flips, </a:t>
            </a:r>
            <a:r>
              <a:rPr lang="en-US" sz="1100" dirty="0" err="1">
                <a:latin typeface="Courier" charset="0"/>
                <a:ea typeface="Courier" charset="0"/>
                <a:cs typeface="Courier" charset="0"/>
              </a:rPr>
              <a:t>aes</a:t>
            </a:r>
            <a:r>
              <a:rPr lang="en-US" sz="1100" dirty="0">
                <a:latin typeface="Courier" charset="0"/>
                <a:ea typeface="Courier" charset="0"/>
                <a:cs typeface="Courier" charset="0"/>
              </a:rPr>
              <a:t>(x=</a:t>
            </a:r>
            <a:r>
              <a:rPr lang="en-US" sz="1100" dirty="0" err="1">
                <a:latin typeface="Courier" charset="0"/>
                <a:ea typeface="Courier" charset="0"/>
                <a:cs typeface="Courier" charset="0"/>
              </a:rPr>
              <a:t>number.of.heads</a:t>
            </a:r>
            <a:r>
              <a:rPr lang="en-US" sz="1100" dirty="0">
                <a:latin typeface="Courier" charset="0"/>
                <a:ea typeface="Courier" charset="0"/>
                <a:cs typeface="Courier" charset="0"/>
              </a:rPr>
              <a:t>, y=probability)) +</a:t>
            </a:r>
          </a:p>
          <a:p>
            <a:pPr marL="0" indent="0">
              <a:lnSpc>
                <a:spcPct val="120000"/>
              </a:lnSpc>
              <a:buNone/>
            </a:pPr>
            <a:r>
              <a:rPr lang="en-US" sz="1100" dirty="0">
                <a:latin typeface="Courier" charset="0"/>
                <a:ea typeface="Courier" charset="0"/>
                <a:cs typeface="Courier" charset="0"/>
              </a:rPr>
              <a:t>  </a:t>
            </a:r>
            <a:r>
              <a:rPr lang="en-US" sz="1100" dirty="0" err="1">
                <a:latin typeface="Courier" charset="0"/>
                <a:ea typeface="Courier" charset="0"/>
                <a:cs typeface="Courier" charset="0"/>
              </a:rPr>
              <a:t>geom_point</a:t>
            </a:r>
            <a:r>
              <a:rPr lang="en-US" sz="1100" dirty="0">
                <a:latin typeface="Courier" charset="0"/>
                <a:ea typeface="Courier" charset="0"/>
                <a:cs typeface="Courier" charset="0"/>
              </a:rPr>
              <a:t>(</a:t>
            </a:r>
            <a:r>
              <a:rPr lang="en-US" sz="1100" dirty="0" err="1">
                <a:latin typeface="Courier" charset="0"/>
                <a:ea typeface="Courier" charset="0"/>
                <a:cs typeface="Courier" charset="0"/>
              </a:rPr>
              <a:t>aes</a:t>
            </a:r>
            <a:r>
              <a:rPr lang="en-US" sz="1100" dirty="0">
                <a:latin typeface="Courier" charset="0"/>
                <a:ea typeface="Courier" charset="0"/>
                <a:cs typeface="Courier" charset="0"/>
              </a:rPr>
              <a:t>(color=</a:t>
            </a:r>
            <a:r>
              <a:rPr lang="en-US" sz="1100" dirty="0" err="1">
                <a:latin typeface="Courier" charset="0"/>
                <a:ea typeface="Courier" charset="0"/>
                <a:cs typeface="Courier" charset="0"/>
              </a:rPr>
              <a:t>coin.type</a:t>
            </a:r>
            <a:r>
              <a:rPr lang="en-US" sz="1100" dirty="0">
                <a:latin typeface="Courier" charset="0"/>
                <a:ea typeface="Courier" charset="0"/>
                <a:cs typeface="Courier" charset="0"/>
              </a:rPr>
              <a:t>, shape=</a:t>
            </a:r>
            <a:r>
              <a:rPr lang="en-US" sz="1100" dirty="0" err="1">
                <a:latin typeface="Courier" charset="0"/>
                <a:ea typeface="Courier" charset="0"/>
                <a:cs typeface="Courier" charset="0"/>
              </a:rPr>
              <a:t>coin.type</a:t>
            </a:r>
            <a:r>
              <a:rPr lang="en-US" sz="1100" dirty="0">
                <a:latin typeface="Courier" charset="0"/>
                <a:ea typeface="Courier" charset="0"/>
                <a:cs typeface="Courier" charset="0"/>
              </a:rPr>
              <a:t>)) +</a:t>
            </a:r>
          </a:p>
          <a:p>
            <a:pPr marL="0" indent="0">
              <a:lnSpc>
                <a:spcPct val="120000"/>
              </a:lnSpc>
              <a:buNone/>
            </a:pPr>
            <a:r>
              <a:rPr lang="en-US" sz="1100" dirty="0">
                <a:latin typeface="Courier" charset="0"/>
                <a:ea typeface="Courier" charset="0"/>
                <a:cs typeface="Courier" charset="0"/>
              </a:rPr>
              <a:t>  </a:t>
            </a:r>
            <a:r>
              <a:rPr lang="en-US" sz="1100" dirty="0" err="1">
                <a:latin typeface="Courier" charset="0"/>
                <a:ea typeface="Courier" charset="0"/>
                <a:cs typeface="Courier" charset="0"/>
              </a:rPr>
              <a:t>geom_line</a:t>
            </a:r>
            <a:r>
              <a:rPr lang="en-US" sz="1100" dirty="0">
                <a:latin typeface="Courier" charset="0"/>
                <a:ea typeface="Courier" charset="0"/>
                <a:cs typeface="Courier" charset="0"/>
              </a:rPr>
              <a:t>(</a:t>
            </a:r>
            <a:r>
              <a:rPr lang="en-US" sz="1100" dirty="0" err="1">
                <a:latin typeface="Courier" charset="0"/>
                <a:ea typeface="Courier" charset="0"/>
                <a:cs typeface="Courier" charset="0"/>
              </a:rPr>
              <a:t>aes</a:t>
            </a:r>
            <a:r>
              <a:rPr lang="en-US" sz="1100" dirty="0">
                <a:latin typeface="Courier" charset="0"/>
                <a:ea typeface="Courier" charset="0"/>
                <a:cs typeface="Courier" charset="0"/>
              </a:rPr>
              <a:t>(color=</a:t>
            </a:r>
            <a:r>
              <a:rPr lang="en-US" sz="1100" dirty="0" err="1">
                <a:latin typeface="Courier" charset="0"/>
                <a:ea typeface="Courier" charset="0"/>
                <a:cs typeface="Courier" charset="0"/>
              </a:rPr>
              <a:t>coin.type</a:t>
            </a:r>
            <a:r>
              <a:rPr lang="en-US" sz="1100" dirty="0">
                <a:latin typeface="Courier" charset="0"/>
                <a:ea typeface="Courier" charset="0"/>
                <a:cs typeface="Courier" charset="0"/>
              </a:rPr>
              <a:t>))</a:t>
            </a:r>
          </a:p>
        </p:txBody>
      </p:sp>
      <p:pic>
        <p:nvPicPr>
          <p:cNvPr id="4" name="Picture 3"/>
          <p:cNvPicPr>
            <a:picLocks noChangeAspect="1"/>
          </p:cNvPicPr>
          <p:nvPr/>
        </p:nvPicPr>
        <p:blipFill>
          <a:blip r:embed="rId2"/>
          <a:stretch>
            <a:fillRect/>
          </a:stretch>
        </p:blipFill>
        <p:spPr>
          <a:xfrm>
            <a:off x="4867827" y="1339702"/>
            <a:ext cx="4068721" cy="3115340"/>
          </a:xfrm>
          <a:prstGeom prst="rect">
            <a:avLst/>
          </a:prstGeom>
        </p:spPr>
      </p:pic>
      <p:sp>
        <p:nvSpPr>
          <p:cNvPr id="6" name="TextBox 5">
            <a:extLst>
              <a:ext uri="{FF2B5EF4-FFF2-40B4-BE49-F238E27FC236}">
                <a16:creationId xmlns:a16="http://schemas.microsoft.com/office/drawing/2014/main" id="{CFBC0440-B49C-42E2-A0F0-5E3129D262C6}"/>
              </a:ext>
            </a:extLst>
          </p:cNvPr>
          <p:cNvSpPr txBox="1"/>
          <p:nvPr/>
        </p:nvSpPr>
        <p:spPr>
          <a:xfrm>
            <a:off x="4737707" y="6508399"/>
            <a:ext cx="454460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rgbClr val="FFFFFF"/>
                </a:solidFill>
                <a:ea typeface="新細明體"/>
              </a:rPr>
              <a:t>Figure B.6, </a:t>
            </a:r>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194962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distribution</a:t>
            </a:r>
          </a:p>
        </p:txBody>
      </p:sp>
      <p:sp>
        <p:nvSpPr>
          <p:cNvPr id="3" name="Content Placeholder 2"/>
          <p:cNvSpPr>
            <a:spLocks noGrp="1"/>
          </p:cNvSpPr>
          <p:nvPr>
            <p:ph idx="1"/>
          </p:nvPr>
        </p:nvSpPr>
        <p:spPr/>
        <p:txBody>
          <a:bodyPr anchor="t">
            <a:noAutofit/>
          </a:bodyPr>
          <a:lstStyle/>
          <a:p>
            <a:pPr>
              <a:lnSpc>
                <a:spcPct val="100000"/>
              </a:lnSpc>
            </a:pPr>
            <a:r>
              <a:rPr lang="en-US" sz="2400" dirty="0" err="1">
                <a:solidFill>
                  <a:schemeClr val="accent1"/>
                </a:solidFill>
              </a:rPr>
              <a:t>binomial.R</a:t>
            </a:r>
            <a:endParaRPr lang="en-US" sz="2400" dirty="0">
              <a:solidFill>
                <a:schemeClr val="accent1"/>
              </a:solidFill>
            </a:endParaRPr>
          </a:p>
          <a:p>
            <a:pPr>
              <a:lnSpc>
                <a:spcPct val="100000"/>
              </a:lnSpc>
            </a:pPr>
            <a:r>
              <a:rPr lang="en-US" sz="2400" dirty="0"/>
              <a:t>probability of observing </a:t>
            </a:r>
            <a:r>
              <a:rPr lang="en-US" sz="2400" i="1" dirty="0"/>
              <a:t>k</a:t>
            </a:r>
            <a:r>
              <a:rPr lang="en-US" sz="2400" dirty="0"/>
              <a:t>  heads when you flip that coin </a:t>
            </a:r>
            <a:r>
              <a:rPr lang="en-US" sz="2400" i="1" dirty="0"/>
              <a:t>N</a:t>
            </a:r>
            <a:r>
              <a:rPr lang="en-US" sz="2400" dirty="0"/>
              <a:t>  times.</a:t>
            </a:r>
          </a:p>
          <a:p>
            <a:pPr marL="457200" lvl="1" indent="0">
              <a:lnSpc>
                <a:spcPct val="100000"/>
              </a:lnSpc>
              <a:buNone/>
            </a:pPr>
            <a:r>
              <a:rPr lang="en-US" altLang="zh-TW" sz="2400" dirty="0" err="1">
                <a:solidFill>
                  <a:schemeClr val="tx1">
                    <a:lumMod val="75000"/>
                    <a:lumOff val="25000"/>
                  </a:schemeClr>
                </a:solidFill>
                <a:latin typeface="Courier" charset="0"/>
                <a:ea typeface="Courier" charset="0"/>
                <a:cs typeface="Courier" charset="0"/>
              </a:rPr>
              <a:t>nflips</a:t>
            </a:r>
            <a:r>
              <a:rPr lang="en-US" altLang="zh-TW" sz="2400" dirty="0">
                <a:solidFill>
                  <a:schemeClr val="tx1">
                    <a:lumMod val="75000"/>
                    <a:lumOff val="25000"/>
                  </a:schemeClr>
                </a:solidFill>
                <a:latin typeface="Courier" charset="0"/>
                <a:ea typeface="Courier" charset="0"/>
                <a:cs typeface="Courier" charset="0"/>
              </a:rPr>
              <a:t> &lt;- 100</a:t>
            </a:r>
          </a:p>
          <a:p>
            <a:pPr marL="457200" lvl="1" indent="0">
              <a:lnSpc>
                <a:spcPct val="100000"/>
              </a:lnSpc>
              <a:buNone/>
            </a:pPr>
            <a:r>
              <a:rPr lang="en-US" altLang="zh-TW" sz="2400" dirty="0" err="1">
                <a:solidFill>
                  <a:schemeClr val="tx1">
                    <a:lumMod val="75000"/>
                    <a:lumOff val="25000"/>
                  </a:schemeClr>
                </a:solidFill>
                <a:latin typeface="Courier" charset="0"/>
                <a:ea typeface="Courier" charset="0"/>
                <a:cs typeface="Courier" charset="0"/>
              </a:rPr>
              <a:t>nheads</a:t>
            </a:r>
            <a:r>
              <a:rPr lang="en-US" altLang="zh-TW" sz="2400" dirty="0">
                <a:solidFill>
                  <a:schemeClr val="tx1">
                    <a:lumMod val="75000"/>
                    <a:lumOff val="25000"/>
                  </a:schemeClr>
                </a:solidFill>
                <a:latin typeface="Courier" charset="0"/>
                <a:ea typeface="Courier" charset="0"/>
                <a:cs typeface="Courier" charset="0"/>
              </a:rPr>
              <a:t> &lt;- c(25, 45, 50, 60) # number of heads</a:t>
            </a:r>
          </a:p>
        </p:txBody>
      </p:sp>
      <p:sp>
        <p:nvSpPr>
          <p:cNvPr id="5" name="TextBox 4">
            <a:extLst>
              <a:ext uri="{FF2B5EF4-FFF2-40B4-BE49-F238E27FC236}">
                <a16:creationId xmlns:a16="http://schemas.microsoft.com/office/drawing/2014/main" id="{25E9D8B7-2775-470D-96F2-63136CCFF6C5}"/>
              </a:ext>
            </a:extLst>
          </p:cNvPr>
          <p:cNvSpPr txBox="1"/>
          <p:nvPr/>
        </p:nvSpPr>
        <p:spPr>
          <a:xfrm>
            <a:off x="5486400" y="6518786"/>
            <a:ext cx="37861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3160153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distribution</a:t>
            </a:r>
          </a:p>
        </p:txBody>
      </p:sp>
      <p:sp>
        <p:nvSpPr>
          <p:cNvPr id="3" name="Content Placeholder 2"/>
          <p:cNvSpPr>
            <a:spLocks noGrp="1"/>
          </p:cNvSpPr>
          <p:nvPr>
            <p:ph idx="1"/>
          </p:nvPr>
        </p:nvSpPr>
        <p:spPr/>
        <p:txBody>
          <a:bodyPr anchor="t">
            <a:noAutofit/>
          </a:bodyPr>
          <a:lstStyle/>
          <a:p>
            <a:pPr>
              <a:lnSpc>
                <a:spcPct val="100000"/>
              </a:lnSpc>
            </a:pPr>
            <a:r>
              <a:rPr lang="en-US" sz="2400" dirty="0" err="1">
                <a:solidFill>
                  <a:schemeClr val="accent1"/>
                </a:solidFill>
              </a:rPr>
              <a:t>binomial.R</a:t>
            </a:r>
            <a:endParaRPr lang="en-US" sz="2400" dirty="0">
              <a:solidFill>
                <a:schemeClr val="accent1"/>
              </a:solidFill>
            </a:endParaRPr>
          </a:p>
          <a:p>
            <a:pPr>
              <a:lnSpc>
                <a:spcPct val="100000"/>
              </a:lnSpc>
            </a:pPr>
            <a:r>
              <a:rPr lang="en-US" altLang="zh-TW" sz="2400" dirty="0"/>
              <a:t># what are the probabilities of observing </a:t>
            </a:r>
            <a:r>
              <a:rPr lang="en-US" altLang="zh-TW" sz="2400" dirty="0">
                <a:solidFill>
                  <a:schemeClr val="accent1"/>
                </a:solidFill>
              </a:rPr>
              <a:t>at most </a:t>
            </a:r>
            <a:r>
              <a:rPr lang="en-US" altLang="zh-TW" sz="2400" dirty="0"/>
              <a:t>that number of heads on a fair coin?</a:t>
            </a:r>
          </a:p>
          <a:p>
            <a:pPr lvl="1">
              <a:lnSpc>
                <a:spcPct val="100000"/>
              </a:lnSpc>
            </a:pPr>
            <a:r>
              <a:rPr lang="en-US" altLang="zh-TW" sz="2100" i="1" dirty="0">
                <a:solidFill>
                  <a:schemeClr val="tx1">
                    <a:lumMod val="75000"/>
                    <a:lumOff val="25000"/>
                  </a:schemeClr>
                </a:solidFill>
              </a:rPr>
              <a:t>P</a:t>
            </a:r>
            <a:r>
              <a:rPr lang="en-US" altLang="zh-TW" sz="2100" dirty="0">
                <a:solidFill>
                  <a:schemeClr val="tx1">
                    <a:lumMod val="75000"/>
                    <a:lumOff val="25000"/>
                  </a:schemeClr>
                </a:solidFill>
              </a:rPr>
              <a:t>(</a:t>
            </a:r>
            <a:r>
              <a:rPr lang="en-US" altLang="zh-TW" sz="2100" i="1" dirty="0">
                <a:solidFill>
                  <a:schemeClr val="tx1">
                    <a:lumMod val="75000"/>
                    <a:lumOff val="25000"/>
                  </a:schemeClr>
                </a:solidFill>
              </a:rPr>
              <a:t>X </a:t>
            </a:r>
            <a:r>
              <a:rPr lang="zh-TW" altLang="en-US" i="1" dirty="0">
                <a:solidFill>
                  <a:schemeClr val="tx1">
                    <a:lumMod val="75000"/>
                    <a:lumOff val="25000"/>
                  </a:schemeClr>
                </a:solidFill>
              </a:rPr>
              <a:t>≤</a:t>
            </a:r>
            <a:r>
              <a:rPr lang="en-US" altLang="zh-TW" i="1" dirty="0">
                <a:solidFill>
                  <a:schemeClr val="tx1">
                    <a:lumMod val="75000"/>
                    <a:lumOff val="25000"/>
                  </a:schemeClr>
                </a:solidFill>
              </a:rPr>
              <a:t> </a:t>
            </a:r>
            <a:r>
              <a:rPr lang="en-US" altLang="zh-TW" sz="2100" dirty="0" err="1">
                <a:solidFill>
                  <a:schemeClr val="tx1">
                    <a:lumMod val="75000"/>
                    <a:lumOff val="25000"/>
                  </a:schemeClr>
                </a:solidFill>
                <a:latin typeface="Courier" charset="0"/>
                <a:ea typeface="Courier" charset="0"/>
                <a:cs typeface="Courier" charset="0"/>
              </a:rPr>
              <a:t>nheads</a:t>
            </a:r>
            <a:r>
              <a:rPr lang="en-US" altLang="zh-TW" sz="2100" dirty="0">
                <a:solidFill>
                  <a:schemeClr val="tx1">
                    <a:lumMod val="75000"/>
                    <a:lumOff val="25000"/>
                  </a:schemeClr>
                </a:solidFill>
              </a:rPr>
              <a:t>)</a:t>
            </a:r>
          </a:p>
          <a:p>
            <a:pPr marL="457200" lvl="1" indent="0">
              <a:lnSpc>
                <a:spcPct val="100000"/>
              </a:lnSpc>
              <a:buNone/>
            </a:pPr>
            <a:r>
              <a:rPr lang="en-US" altLang="zh-TW" sz="2000" dirty="0" err="1">
                <a:solidFill>
                  <a:schemeClr val="tx1">
                    <a:lumMod val="75000"/>
                    <a:lumOff val="25000"/>
                  </a:schemeClr>
                </a:solidFill>
                <a:latin typeface="Courier" charset="0"/>
                <a:ea typeface="Courier" charset="0"/>
                <a:cs typeface="Courier" charset="0"/>
              </a:rPr>
              <a:t>left.tail</a:t>
            </a:r>
            <a:r>
              <a:rPr lang="en-US" altLang="zh-TW" sz="2000" dirty="0">
                <a:solidFill>
                  <a:schemeClr val="tx1">
                    <a:lumMod val="75000"/>
                    <a:lumOff val="25000"/>
                  </a:schemeClr>
                </a:solidFill>
                <a:latin typeface="Courier" charset="0"/>
                <a:ea typeface="Courier" charset="0"/>
                <a:cs typeface="Courier" charset="0"/>
              </a:rPr>
              <a:t> &lt;- </a:t>
            </a:r>
            <a:r>
              <a:rPr lang="en-US" altLang="zh-TW" sz="2000" dirty="0" err="1">
                <a:solidFill>
                  <a:schemeClr val="tx1">
                    <a:lumMod val="75000"/>
                    <a:lumOff val="25000"/>
                  </a:schemeClr>
                </a:solidFill>
                <a:latin typeface="Courier" charset="0"/>
                <a:ea typeface="Courier" charset="0"/>
                <a:cs typeface="Courier" charset="0"/>
              </a:rPr>
              <a:t>pbinom</a:t>
            </a:r>
            <a:r>
              <a:rPr lang="en-US" altLang="zh-TW" sz="2000" dirty="0">
                <a:solidFill>
                  <a:schemeClr val="tx1">
                    <a:lumMod val="75000"/>
                    <a:lumOff val="25000"/>
                  </a:schemeClr>
                </a:solidFill>
                <a:latin typeface="Courier" charset="0"/>
                <a:ea typeface="Courier" charset="0"/>
                <a:cs typeface="Courier" charset="0"/>
              </a:rPr>
              <a:t>(</a:t>
            </a:r>
            <a:r>
              <a:rPr lang="en-US" altLang="zh-TW" sz="2000" dirty="0" err="1">
                <a:solidFill>
                  <a:schemeClr val="tx1">
                    <a:lumMod val="75000"/>
                    <a:lumOff val="25000"/>
                  </a:schemeClr>
                </a:solidFill>
                <a:latin typeface="Courier" charset="0"/>
                <a:ea typeface="Courier" charset="0"/>
                <a:cs typeface="Courier" charset="0"/>
              </a:rPr>
              <a:t>nheads</a:t>
            </a:r>
            <a:r>
              <a:rPr lang="en-US" altLang="zh-TW" sz="2000" dirty="0">
                <a:solidFill>
                  <a:schemeClr val="tx1">
                    <a:lumMod val="75000"/>
                    <a:lumOff val="25000"/>
                  </a:schemeClr>
                </a:solidFill>
                <a:latin typeface="Courier" charset="0"/>
                <a:ea typeface="Courier" charset="0"/>
                <a:cs typeface="Courier" charset="0"/>
              </a:rPr>
              <a:t>, </a:t>
            </a:r>
            <a:r>
              <a:rPr lang="en-US" altLang="zh-TW" sz="2000" dirty="0" err="1">
                <a:solidFill>
                  <a:schemeClr val="tx1">
                    <a:lumMod val="75000"/>
                    <a:lumOff val="25000"/>
                  </a:schemeClr>
                </a:solidFill>
                <a:latin typeface="Courier" charset="0"/>
                <a:ea typeface="Courier" charset="0"/>
                <a:cs typeface="Courier" charset="0"/>
              </a:rPr>
              <a:t>nflips</a:t>
            </a:r>
            <a:r>
              <a:rPr lang="en-US" altLang="zh-TW" sz="2000" dirty="0">
                <a:solidFill>
                  <a:schemeClr val="tx1">
                    <a:lumMod val="75000"/>
                    <a:lumOff val="25000"/>
                  </a:schemeClr>
                </a:solidFill>
                <a:latin typeface="Courier" charset="0"/>
                <a:ea typeface="Courier" charset="0"/>
                <a:cs typeface="Courier" charset="0"/>
              </a:rPr>
              <a:t>, 0.5)</a:t>
            </a:r>
          </a:p>
          <a:p>
            <a:pPr marL="457200" lvl="1" indent="0">
              <a:lnSpc>
                <a:spcPct val="100000"/>
              </a:lnSpc>
              <a:buNone/>
            </a:pPr>
            <a:r>
              <a:rPr lang="en-US" altLang="zh-TW" sz="2000" dirty="0" err="1">
                <a:solidFill>
                  <a:schemeClr val="tx1">
                    <a:lumMod val="75000"/>
                    <a:lumOff val="25000"/>
                  </a:schemeClr>
                </a:solidFill>
                <a:latin typeface="Courier" charset="0"/>
                <a:ea typeface="Courier" charset="0"/>
                <a:cs typeface="Courier" charset="0"/>
              </a:rPr>
              <a:t>sprintf</a:t>
            </a:r>
            <a:r>
              <a:rPr lang="en-US" altLang="zh-TW" sz="2000" dirty="0">
                <a:solidFill>
                  <a:schemeClr val="tx1">
                    <a:lumMod val="75000"/>
                    <a:lumOff val="25000"/>
                  </a:schemeClr>
                </a:solidFill>
                <a:latin typeface="Courier" charset="0"/>
                <a:ea typeface="Courier" charset="0"/>
                <a:cs typeface="Courier" charset="0"/>
              </a:rPr>
              <a:t>("%2.2f", </a:t>
            </a:r>
            <a:r>
              <a:rPr lang="en-US" altLang="zh-TW" sz="2000" dirty="0" err="1">
                <a:solidFill>
                  <a:schemeClr val="tx1">
                    <a:lumMod val="75000"/>
                    <a:lumOff val="25000"/>
                  </a:schemeClr>
                </a:solidFill>
                <a:latin typeface="Courier" charset="0"/>
                <a:ea typeface="Courier" charset="0"/>
                <a:cs typeface="Courier" charset="0"/>
              </a:rPr>
              <a:t>left.tail</a:t>
            </a:r>
            <a:r>
              <a:rPr lang="en-US" altLang="zh-TW" sz="2000" dirty="0">
                <a:solidFill>
                  <a:schemeClr val="tx1">
                    <a:lumMod val="75000"/>
                    <a:lumOff val="25000"/>
                  </a:schemeClr>
                </a:solidFill>
                <a:latin typeface="Courier" charset="0"/>
                <a:ea typeface="Courier" charset="0"/>
                <a:cs typeface="Courier" charset="0"/>
              </a:rPr>
              <a:t>)</a:t>
            </a:r>
            <a:endParaRPr lang="pt-BR" sz="2000" dirty="0">
              <a:solidFill>
                <a:schemeClr val="tx1">
                  <a:lumMod val="75000"/>
                  <a:lumOff val="25000"/>
                </a:schemeClr>
              </a:solidFill>
              <a:latin typeface="Courier" charset="0"/>
              <a:ea typeface="Courier" charset="0"/>
              <a:cs typeface="Courier" charset="0"/>
            </a:endParaRPr>
          </a:p>
        </p:txBody>
      </p:sp>
      <p:sp>
        <p:nvSpPr>
          <p:cNvPr id="5" name="TextBox 4">
            <a:extLst>
              <a:ext uri="{FF2B5EF4-FFF2-40B4-BE49-F238E27FC236}">
                <a16:creationId xmlns:a16="http://schemas.microsoft.com/office/drawing/2014/main" id="{938B0C2B-FD45-46C7-A14B-1734C12EE995}"/>
              </a:ext>
            </a:extLst>
          </p:cNvPr>
          <p:cNvSpPr txBox="1"/>
          <p:nvPr/>
        </p:nvSpPr>
        <p:spPr>
          <a:xfrm>
            <a:off x="5486400" y="6518786"/>
            <a:ext cx="37861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4035661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distribution</a:t>
            </a:r>
          </a:p>
        </p:txBody>
      </p:sp>
      <p:sp>
        <p:nvSpPr>
          <p:cNvPr id="3" name="Content Placeholder 2"/>
          <p:cNvSpPr>
            <a:spLocks noGrp="1"/>
          </p:cNvSpPr>
          <p:nvPr>
            <p:ph idx="1"/>
          </p:nvPr>
        </p:nvSpPr>
        <p:spPr>
          <a:xfrm>
            <a:off x="628650" y="1825625"/>
            <a:ext cx="8167878" cy="4351338"/>
          </a:xfrm>
        </p:spPr>
        <p:txBody>
          <a:bodyPr anchor="t">
            <a:noAutofit/>
          </a:bodyPr>
          <a:lstStyle/>
          <a:p>
            <a:pPr>
              <a:lnSpc>
                <a:spcPct val="100000"/>
              </a:lnSpc>
            </a:pPr>
            <a:r>
              <a:rPr lang="en-US" sz="2400" dirty="0" err="1">
                <a:solidFill>
                  <a:schemeClr val="accent1"/>
                </a:solidFill>
              </a:rPr>
              <a:t>binomial.R</a:t>
            </a:r>
            <a:endParaRPr lang="en-US" sz="2400" dirty="0">
              <a:solidFill>
                <a:schemeClr val="accent1"/>
              </a:solidFill>
            </a:endParaRPr>
          </a:p>
          <a:p>
            <a:pPr>
              <a:lnSpc>
                <a:spcPct val="100000"/>
              </a:lnSpc>
            </a:pPr>
            <a:r>
              <a:rPr lang="en-US" altLang="zh-TW" sz="2400" dirty="0"/>
              <a:t># the probabilities of observing </a:t>
            </a:r>
            <a:r>
              <a:rPr lang="en-US" altLang="zh-TW" sz="2400" dirty="0">
                <a:solidFill>
                  <a:schemeClr val="accent1"/>
                </a:solidFill>
              </a:rPr>
              <a:t>more than </a:t>
            </a:r>
            <a:r>
              <a:rPr lang="en-US" altLang="zh-TW" sz="2400" dirty="0"/>
              <a:t>that number of heads on a fair coin?</a:t>
            </a:r>
          </a:p>
          <a:p>
            <a:pPr lvl="1">
              <a:lnSpc>
                <a:spcPct val="100000"/>
              </a:lnSpc>
            </a:pPr>
            <a:r>
              <a:rPr lang="en-US" altLang="zh-TW" sz="2100" i="1" dirty="0">
                <a:solidFill>
                  <a:schemeClr val="tx1">
                    <a:lumMod val="75000"/>
                    <a:lumOff val="25000"/>
                  </a:schemeClr>
                </a:solidFill>
              </a:rPr>
              <a:t>P</a:t>
            </a:r>
            <a:r>
              <a:rPr lang="en-US" altLang="zh-TW" sz="2100" dirty="0">
                <a:solidFill>
                  <a:schemeClr val="tx1">
                    <a:lumMod val="75000"/>
                    <a:lumOff val="25000"/>
                  </a:schemeClr>
                </a:solidFill>
              </a:rPr>
              <a:t>(</a:t>
            </a:r>
            <a:r>
              <a:rPr lang="en-US" altLang="zh-TW" sz="2100" i="1" dirty="0">
                <a:solidFill>
                  <a:schemeClr val="tx1">
                    <a:lumMod val="75000"/>
                    <a:lumOff val="25000"/>
                  </a:schemeClr>
                </a:solidFill>
              </a:rPr>
              <a:t>X</a:t>
            </a:r>
            <a:r>
              <a:rPr lang="en-US" altLang="zh-TW" sz="2100" dirty="0">
                <a:solidFill>
                  <a:schemeClr val="tx1">
                    <a:lumMod val="75000"/>
                    <a:lumOff val="25000"/>
                  </a:schemeClr>
                </a:solidFill>
              </a:rPr>
              <a:t>&gt;</a:t>
            </a:r>
            <a:r>
              <a:rPr lang="en-US" altLang="zh-TW" sz="2100" dirty="0" err="1">
                <a:solidFill>
                  <a:schemeClr val="tx1">
                    <a:lumMod val="75000"/>
                    <a:lumOff val="25000"/>
                  </a:schemeClr>
                </a:solidFill>
                <a:latin typeface="Courier" charset="0"/>
                <a:ea typeface="Courier" charset="0"/>
                <a:cs typeface="Courier" charset="0"/>
              </a:rPr>
              <a:t>nheads</a:t>
            </a:r>
            <a:r>
              <a:rPr lang="en-US" altLang="zh-TW" sz="2100" dirty="0">
                <a:solidFill>
                  <a:schemeClr val="tx1">
                    <a:lumMod val="75000"/>
                    <a:lumOff val="25000"/>
                  </a:schemeClr>
                </a:solidFill>
              </a:rPr>
              <a:t>)</a:t>
            </a:r>
          </a:p>
          <a:p>
            <a:pPr marL="457200" lvl="1" indent="0">
              <a:lnSpc>
                <a:spcPct val="100000"/>
              </a:lnSpc>
              <a:buNone/>
            </a:pPr>
            <a:r>
              <a:rPr lang="en-US" altLang="zh-TW" dirty="0" err="1">
                <a:latin typeface="Courier" charset="0"/>
                <a:ea typeface="Courier" charset="0"/>
                <a:cs typeface="Courier" charset="0"/>
              </a:rPr>
              <a:t>right.tail</a:t>
            </a:r>
            <a:r>
              <a:rPr lang="en-US" altLang="zh-TW" dirty="0">
                <a:latin typeface="Courier" charset="0"/>
                <a:ea typeface="Courier" charset="0"/>
                <a:cs typeface="Courier" charset="0"/>
              </a:rPr>
              <a:t> &lt;- </a:t>
            </a:r>
            <a:r>
              <a:rPr lang="en-US" altLang="zh-TW" dirty="0" err="1">
                <a:latin typeface="Courier" charset="0"/>
                <a:ea typeface="Courier" charset="0"/>
                <a:cs typeface="Courier" charset="0"/>
              </a:rPr>
              <a:t>pbinom</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nheads</a:t>
            </a: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nflips</a:t>
            </a:r>
            <a:r>
              <a:rPr lang="en-US" altLang="zh-TW" dirty="0">
                <a:latin typeface="Courier" charset="0"/>
                <a:ea typeface="Courier" charset="0"/>
                <a:cs typeface="Courier" charset="0"/>
              </a:rPr>
              <a:t>, 0.5, </a:t>
            </a:r>
            <a:r>
              <a:rPr lang="en-US" altLang="zh-TW" dirty="0" err="1">
                <a:latin typeface="Courier" charset="0"/>
                <a:ea typeface="Courier" charset="0"/>
                <a:cs typeface="Courier" charset="0"/>
              </a:rPr>
              <a:t>lower.tail</a:t>
            </a:r>
            <a:r>
              <a:rPr lang="en-US" altLang="zh-TW" dirty="0">
                <a:latin typeface="Courier" charset="0"/>
                <a:ea typeface="Courier" charset="0"/>
                <a:cs typeface="Courier" charset="0"/>
              </a:rPr>
              <a:t>=F)</a:t>
            </a:r>
          </a:p>
          <a:p>
            <a:pPr marL="457200" lvl="1" indent="0">
              <a:lnSpc>
                <a:spcPct val="100000"/>
              </a:lnSpc>
              <a:buNone/>
            </a:pPr>
            <a:r>
              <a:rPr lang="en-US" altLang="zh-TW" dirty="0" err="1">
                <a:latin typeface="Courier" charset="0"/>
                <a:ea typeface="Courier" charset="0"/>
                <a:cs typeface="Courier" charset="0"/>
              </a:rPr>
              <a:t>sprintf</a:t>
            </a:r>
            <a:r>
              <a:rPr lang="en-US" altLang="zh-TW" dirty="0">
                <a:latin typeface="Courier" charset="0"/>
                <a:ea typeface="Courier" charset="0"/>
                <a:cs typeface="Courier" charset="0"/>
              </a:rPr>
              <a:t>("%2.2f", </a:t>
            </a:r>
            <a:r>
              <a:rPr lang="en-US" altLang="zh-TW" dirty="0" err="1">
                <a:latin typeface="Courier" charset="0"/>
                <a:ea typeface="Courier" charset="0"/>
                <a:cs typeface="Courier" charset="0"/>
              </a:rPr>
              <a:t>right.tail</a:t>
            </a:r>
            <a:r>
              <a:rPr lang="en-US" altLang="zh-TW" dirty="0">
                <a:latin typeface="Courier" charset="0"/>
                <a:ea typeface="Courier" charset="0"/>
                <a:cs typeface="Courier" charset="0"/>
              </a:rPr>
              <a:t>)</a:t>
            </a:r>
            <a:endParaRPr lang="en-US"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5B40D1F9-6204-4991-AE47-262A1D60F282}"/>
              </a:ext>
            </a:extLst>
          </p:cNvPr>
          <p:cNvSpPr txBox="1"/>
          <p:nvPr/>
        </p:nvSpPr>
        <p:spPr>
          <a:xfrm>
            <a:off x="5486400" y="6518786"/>
            <a:ext cx="37861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171034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DADEE-4E7B-C149-9E41-9A0E3F2733B7}"/>
              </a:ext>
            </a:extLst>
          </p:cNvPr>
          <p:cNvSpPr>
            <a:spLocks noGrp="1"/>
          </p:cNvSpPr>
          <p:nvPr>
            <p:ph type="title"/>
          </p:nvPr>
        </p:nvSpPr>
        <p:spPr/>
        <p:txBody>
          <a:bodyPr/>
          <a:lstStyle/>
          <a:p>
            <a:r>
              <a:rPr lang="en-US" altLang="zh-TW" dirty="0"/>
              <a:t>Binomial distribution</a:t>
            </a:r>
            <a:endParaRPr 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F88ACAA9-1147-3F47-BD8B-1D3886B1EC32}"/>
                  </a:ext>
                </a:extLst>
              </p:cNvPr>
              <p:cNvSpPr>
                <a:spLocks noGrp="1"/>
              </p:cNvSpPr>
              <p:nvPr>
                <p:ph idx="1"/>
              </p:nvPr>
            </p:nvSpPr>
            <p:spPr/>
            <p:txBody>
              <a:bodyPr/>
              <a:lstStyle/>
              <a:p>
                <a:pPr>
                  <a:lnSpc>
                    <a:spcPct val="100000"/>
                  </a:lnSpc>
                </a:pPr>
                <a:r>
                  <a:rPr lang="en-US" dirty="0">
                    <a:solidFill>
                      <a:schemeClr val="tx1">
                        <a:lumMod val="75000"/>
                        <a:lumOff val="25000"/>
                      </a:schemeClr>
                    </a:solidFill>
                  </a:rPr>
                  <a:t>Expected value</a:t>
                </a:r>
              </a:p>
              <a:p>
                <a:pPr lvl="1">
                  <a:lnSpc>
                    <a:spcPct val="100000"/>
                  </a:lnSpc>
                </a:pPr>
                <a:r>
                  <a:rPr lang="en-US" altLang="zh-TW" dirty="0">
                    <a:solidFill>
                      <a:schemeClr val="tx1">
                        <a:lumMod val="75000"/>
                        <a:lumOff val="25000"/>
                      </a:schemeClr>
                    </a:solidFill>
                  </a:rPr>
                  <a:t>If </a:t>
                </a:r>
                <a:r>
                  <a:rPr lang="en-US" altLang="zh-TW" i="1" dirty="0">
                    <a:solidFill>
                      <a:schemeClr val="tx1">
                        <a:lumMod val="75000"/>
                        <a:lumOff val="25000"/>
                      </a:schemeClr>
                    </a:solidFill>
                  </a:rPr>
                  <a:t>X</a:t>
                </a:r>
                <a:r>
                  <a:rPr lang="en-US" altLang="zh-TW" dirty="0">
                    <a:solidFill>
                      <a:schemeClr val="tx1">
                        <a:lumMod val="75000"/>
                        <a:lumOff val="25000"/>
                      </a:schemeClr>
                    </a:solidFill>
                  </a:rPr>
                  <a:t> ~ </a:t>
                </a:r>
                <a:r>
                  <a:rPr lang="en-US" altLang="zh-TW" i="1" dirty="0">
                    <a:solidFill>
                      <a:schemeClr val="tx1">
                        <a:lumMod val="75000"/>
                        <a:lumOff val="25000"/>
                      </a:schemeClr>
                    </a:solidFill>
                  </a:rPr>
                  <a:t>B</a:t>
                </a:r>
                <a:r>
                  <a:rPr lang="en-US" altLang="zh-TW" dirty="0">
                    <a:solidFill>
                      <a:schemeClr val="tx1">
                        <a:lumMod val="75000"/>
                        <a:lumOff val="25000"/>
                      </a:schemeClr>
                    </a:solidFill>
                  </a:rPr>
                  <a:t>(</a:t>
                </a:r>
                <a:r>
                  <a:rPr lang="en-US" altLang="zh-TW" i="1" dirty="0">
                    <a:solidFill>
                      <a:schemeClr val="tx1">
                        <a:lumMod val="75000"/>
                        <a:lumOff val="25000"/>
                      </a:schemeClr>
                    </a:solidFill>
                  </a:rPr>
                  <a:t>n</a:t>
                </a:r>
                <a:r>
                  <a:rPr lang="en-US" altLang="zh-TW" dirty="0">
                    <a:solidFill>
                      <a:schemeClr val="tx1">
                        <a:lumMod val="75000"/>
                        <a:lumOff val="25000"/>
                      </a:schemeClr>
                    </a:solidFill>
                  </a:rPr>
                  <a:t>, </a:t>
                </a:r>
                <a:r>
                  <a:rPr lang="en-US" altLang="zh-TW" i="1" dirty="0">
                    <a:solidFill>
                      <a:schemeClr val="tx1">
                        <a:lumMod val="75000"/>
                        <a:lumOff val="25000"/>
                      </a:schemeClr>
                    </a:solidFill>
                  </a:rPr>
                  <a:t>p</a:t>
                </a:r>
                <a:r>
                  <a:rPr lang="en-US" altLang="zh-TW" dirty="0">
                    <a:solidFill>
                      <a:schemeClr val="tx1">
                        <a:lumMod val="75000"/>
                        <a:lumOff val="25000"/>
                      </a:schemeClr>
                    </a:solidFill>
                  </a:rPr>
                  <a:t>), then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𝐸</m:t>
                    </m:r>
                    <m:d>
                      <m:dPr>
                        <m:begChr m:val="["/>
                        <m:endChr m:val="]"/>
                        <m:ctrlPr>
                          <a:rPr lang="en-US" altLang="zh-TW" b="0" i="1" smtClean="0">
                            <a:solidFill>
                              <a:schemeClr val="tx1">
                                <a:lumMod val="75000"/>
                                <a:lumOff val="25000"/>
                              </a:schemeClr>
                            </a:solidFill>
                            <a:latin typeface="Cambria Math" panose="02040503050406030204" pitchFamily="18" charset="0"/>
                          </a:rPr>
                        </m:ctrlPr>
                      </m:dPr>
                      <m:e>
                        <m:r>
                          <a:rPr lang="en-US" altLang="zh-TW" b="0" i="1" smtClean="0">
                            <a:solidFill>
                              <a:schemeClr val="tx1">
                                <a:lumMod val="75000"/>
                                <a:lumOff val="25000"/>
                              </a:schemeClr>
                            </a:solidFill>
                            <a:latin typeface="Cambria Math" panose="02040503050406030204" pitchFamily="18" charset="0"/>
                          </a:rPr>
                          <m:t>𝑋</m:t>
                        </m:r>
                      </m:e>
                    </m:d>
                    <m:r>
                      <a:rPr lang="en-US" altLang="zh-TW" b="0" i="1" smtClean="0">
                        <a:solidFill>
                          <a:schemeClr val="tx1">
                            <a:lumMod val="75000"/>
                            <a:lumOff val="25000"/>
                          </a:schemeClr>
                        </a:solidFill>
                        <a:latin typeface="Cambria Math" panose="02040503050406030204" pitchFamily="18" charset="0"/>
                      </a:rPr>
                      <m:t>=</m:t>
                    </m:r>
                    <m:r>
                      <a:rPr lang="en-US" altLang="zh-TW" b="0" i="1" smtClean="0">
                        <a:solidFill>
                          <a:schemeClr val="tx1">
                            <a:lumMod val="75000"/>
                            <a:lumOff val="25000"/>
                          </a:schemeClr>
                        </a:solidFill>
                        <a:latin typeface="Cambria Math" panose="02040503050406030204" pitchFamily="18" charset="0"/>
                      </a:rPr>
                      <m:t>𝑛𝑝</m:t>
                    </m:r>
                  </m:oMath>
                </a14:m>
                <a:endParaRPr lang="en-US" dirty="0">
                  <a:solidFill>
                    <a:schemeClr val="tx1">
                      <a:lumMod val="75000"/>
                      <a:lumOff val="25000"/>
                    </a:schemeClr>
                  </a:solidFill>
                </a:endParaRPr>
              </a:p>
              <a:p>
                <a:pPr>
                  <a:lnSpc>
                    <a:spcPct val="100000"/>
                  </a:lnSpc>
                </a:pPr>
                <a:r>
                  <a:rPr lang="en-US" dirty="0">
                    <a:solidFill>
                      <a:schemeClr val="tx1">
                        <a:lumMod val="75000"/>
                        <a:lumOff val="25000"/>
                      </a:schemeClr>
                    </a:solidFill>
                  </a:rPr>
                  <a:t>Mod</a:t>
                </a:r>
              </a:p>
              <a:p>
                <a:pPr lvl="1">
                  <a:lnSpc>
                    <a:spcPct val="100000"/>
                  </a:lnSpc>
                </a:pPr>
                <a:r>
                  <a:rPr lang="en-US" altLang="zh-TW" dirty="0">
                    <a:solidFill>
                      <a:schemeClr val="tx1">
                        <a:lumMod val="75000"/>
                        <a:lumOff val="25000"/>
                      </a:schemeClr>
                    </a:solidFill>
                  </a:rPr>
                  <a:t>The </a:t>
                </a:r>
                <a:r>
                  <a:rPr lang="en-US" altLang="zh-TW" dirty="0">
                    <a:solidFill>
                      <a:schemeClr val="tx1">
                        <a:lumMod val="75000"/>
                        <a:lumOff val="25000"/>
                      </a:schemeClr>
                    </a:solidFill>
                    <a:hlinkClick r:id="rId2" tooltip="Mode (statistics)">
                      <a:extLst>
                        <a:ext uri="{A12FA001-AC4F-418D-AE19-62706E023703}">
                          <ahyp:hlinkClr xmlns:ahyp="http://schemas.microsoft.com/office/drawing/2018/hyperlinkcolor" val="tx"/>
                        </a:ext>
                      </a:extLst>
                    </a:hlinkClick>
                  </a:rPr>
                  <a:t>mode</a:t>
                </a:r>
                <a:r>
                  <a:rPr lang="en-US" altLang="zh-TW" dirty="0">
                    <a:solidFill>
                      <a:schemeClr val="tx1">
                        <a:lumMod val="75000"/>
                        <a:lumOff val="25000"/>
                      </a:schemeClr>
                    </a:solidFill>
                  </a:rPr>
                  <a:t> of a binomial </a:t>
                </a:r>
                <a:r>
                  <a:rPr lang="en-US" altLang="zh-TW" i="1" dirty="0">
                    <a:solidFill>
                      <a:schemeClr val="tx1">
                        <a:lumMod val="75000"/>
                        <a:lumOff val="25000"/>
                      </a:schemeClr>
                    </a:solidFill>
                  </a:rPr>
                  <a:t>B</a:t>
                </a:r>
                <a:r>
                  <a:rPr lang="en-US" altLang="zh-TW" dirty="0">
                    <a:solidFill>
                      <a:schemeClr val="tx1">
                        <a:lumMod val="75000"/>
                        <a:lumOff val="25000"/>
                      </a:schemeClr>
                    </a:solidFill>
                  </a:rPr>
                  <a:t>(</a:t>
                </a:r>
                <a:r>
                  <a:rPr lang="en-US" altLang="zh-TW" i="1" dirty="0">
                    <a:solidFill>
                      <a:schemeClr val="tx1">
                        <a:lumMod val="75000"/>
                        <a:lumOff val="25000"/>
                      </a:schemeClr>
                    </a:solidFill>
                  </a:rPr>
                  <a:t>n</a:t>
                </a:r>
                <a:r>
                  <a:rPr lang="en-US" altLang="zh-TW" dirty="0">
                    <a:solidFill>
                      <a:schemeClr val="tx1">
                        <a:lumMod val="75000"/>
                        <a:lumOff val="25000"/>
                      </a:schemeClr>
                    </a:solidFill>
                  </a:rPr>
                  <a:t>, </a:t>
                </a:r>
                <a:r>
                  <a:rPr lang="en-US" altLang="zh-TW" i="1" dirty="0">
                    <a:solidFill>
                      <a:schemeClr val="tx1">
                        <a:lumMod val="75000"/>
                        <a:lumOff val="25000"/>
                      </a:schemeClr>
                    </a:solidFill>
                  </a:rPr>
                  <a:t>p</a:t>
                </a:r>
                <a:r>
                  <a:rPr lang="en-US" altLang="zh-TW" dirty="0">
                    <a:solidFill>
                      <a:schemeClr val="tx1">
                        <a:lumMod val="75000"/>
                        <a:lumOff val="25000"/>
                      </a:schemeClr>
                    </a:solidFill>
                  </a:rPr>
                  <a:t>) </a:t>
                </a:r>
              </a:p>
              <a:p>
                <a:pPr lvl="2">
                  <a:lnSpc>
                    <a:spcPct val="100000"/>
                  </a:lnSpc>
                </a:pPr>
                <a:r>
                  <a:rPr lang="en-US" dirty="0">
                    <a:solidFill>
                      <a:schemeClr val="tx1">
                        <a:lumMod val="75000"/>
                        <a:lumOff val="25000"/>
                      </a:schemeClr>
                    </a:solidFill>
                  </a:rPr>
                  <a:t>If (n + 1)p is an integer and </a:t>
                </a:r>
                <a:r>
                  <a:rPr lang="en-US" i="1" dirty="0">
                    <a:solidFill>
                      <a:schemeClr val="tx1">
                        <a:lumMod val="75000"/>
                        <a:lumOff val="25000"/>
                      </a:schemeClr>
                    </a:solidFill>
                  </a:rPr>
                  <a:t>p</a:t>
                </a:r>
                <a:r>
                  <a:rPr lang="en-US" dirty="0">
                    <a:solidFill>
                      <a:schemeClr val="tx1">
                        <a:lumMod val="75000"/>
                        <a:lumOff val="25000"/>
                      </a:schemeClr>
                    </a:solidFill>
                  </a:rPr>
                  <a:t> is neither 0 nor 1</a:t>
                </a:r>
              </a:p>
              <a:p>
                <a:pPr lvl="3">
                  <a:lnSpc>
                    <a:spcPct val="100000"/>
                  </a:lnSpc>
                </a:pPr>
                <a:r>
                  <a:rPr lang="en-US" altLang="zh-TW" dirty="0">
                    <a:solidFill>
                      <a:schemeClr val="tx1">
                        <a:lumMod val="75000"/>
                        <a:lumOff val="25000"/>
                      </a:schemeClr>
                    </a:solidFill>
                  </a:rPr>
                  <a:t>(</a:t>
                </a:r>
                <a:r>
                  <a:rPr lang="en-US" altLang="zh-TW" i="1" dirty="0">
                    <a:solidFill>
                      <a:schemeClr val="tx1">
                        <a:lumMod val="75000"/>
                        <a:lumOff val="25000"/>
                      </a:schemeClr>
                    </a:solidFill>
                  </a:rPr>
                  <a:t>n</a:t>
                </a:r>
                <a:r>
                  <a:rPr lang="en-US" altLang="zh-TW" dirty="0">
                    <a:solidFill>
                      <a:schemeClr val="tx1">
                        <a:lumMod val="75000"/>
                        <a:lumOff val="25000"/>
                      </a:schemeClr>
                    </a:solidFill>
                  </a:rPr>
                  <a:t> + 1)</a:t>
                </a:r>
                <a:r>
                  <a:rPr lang="en-US" altLang="zh-TW" i="1" dirty="0">
                    <a:solidFill>
                      <a:schemeClr val="tx1">
                        <a:lumMod val="75000"/>
                        <a:lumOff val="25000"/>
                      </a:schemeClr>
                    </a:solidFill>
                  </a:rPr>
                  <a:t>p</a:t>
                </a:r>
              </a:p>
              <a:p>
                <a:pPr lvl="3">
                  <a:lnSpc>
                    <a:spcPct val="100000"/>
                  </a:lnSpc>
                </a:pPr>
                <a:r>
                  <a:rPr lang="en-US" altLang="zh-TW" dirty="0">
                    <a:solidFill>
                      <a:schemeClr val="tx1">
                        <a:lumMod val="75000"/>
                        <a:lumOff val="25000"/>
                      </a:schemeClr>
                    </a:solidFill>
                  </a:rPr>
                  <a:t>(</a:t>
                </a:r>
                <a:r>
                  <a:rPr lang="en-US" altLang="zh-TW" i="1" dirty="0">
                    <a:solidFill>
                      <a:schemeClr val="tx1">
                        <a:lumMod val="75000"/>
                        <a:lumOff val="25000"/>
                      </a:schemeClr>
                    </a:solidFill>
                  </a:rPr>
                  <a:t>n</a:t>
                </a:r>
                <a:r>
                  <a:rPr lang="en-US" altLang="zh-TW" dirty="0">
                    <a:solidFill>
                      <a:schemeClr val="tx1">
                        <a:lumMod val="75000"/>
                        <a:lumOff val="25000"/>
                      </a:schemeClr>
                    </a:solidFill>
                  </a:rPr>
                  <a:t> + 1)</a:t>
                </a:r>
                <a:r>
                  <a:rPr lang="en-US" altLang="zh-TW" i="1" dirty="0">
                    <a:solidFill>
                      <a:schemeClr val="tx1">
                        <a:lumMod val="75000"/>
                        <a:lumOff val="25000"/>
                      </a:schemeClr>
                    </a:solidFill>
                  </a:rPr>
                  <a:t>p</a:t>
                </a:r>
                <a:r>
                  <a:rPr lang="en-US" altLang="zh-TW" dirty="0">
                    <a:solidFill>
                      <a:schemeClr val="tx1">
                        <a:lumMod val="75000"/>
                        <a:lumOff val="25000"/>
                      </a:schemeClr>
                    </a:solidFill>
                  </a:rPr>
                  <a:t> − 1</a:t>
                </a:r>
              </a:p>
              <a:p>
                <a:pPr lvl="2">
                  <a:lnSpc>
                    <a:spcPct val="100000"/>
                  </a:lnSpc>
                </a:pPr>
                <a:r>
                  <a:rPr lang="en-US" dirty="0">
                    <a:solidFill>
                      <a:schemeClr val="tx1">
                        <a:lumMod val="75000"/>
                        <a:lumOff val="25000"/>
                      </a:schemeClr>
                    </a:solidFill>
                  </a:rPr>
                  <a:t>Otherwise</a:t>
                </a:r>
              </a:p>
              <a:p>
                <a:pPr lvl="3">
                  <a:lnSpc>
                    <a:spcPct val="100000"/>
                  </a:lnSpc>
                </a:pPr>
                <a14:m>
                  <m:oMath xmlns:m="http://schemas.openxmlformats.org/officeDocument/2006/math">
                    <m:d>
                      <m:dPr>
                        <m:begChr m:val="⌊"/>
                        <m:endChr m:val="⌋"/>
                        <m:ctrlPr>
                          <a:rPr lang="en-US" i="1" smtClean="0">
                            <a:solidFill>
                              <a:schemeClr val="tx1">
                                <a:lumMod val="75000"/>
                                <a:lumOff val="25000"/>
                              </a:schemeClr>
                            </a:solidFill>
                            <a:latin typeface="Cambria Math" panose="02040503050406030204" pitchFamily="18" charset="0"/>
                          </a:rPr>
                        </m:ctrlPr>
                      </m:dPr>
                      <m:e>
                        <m:d>
                          <m:dPr>
                            <m:ctrlPr>
                              <a:rPr lang="en-US" i="1" smtClean="0">
                                <a:solidFill>
                                  <a:schemeClr val="tx1">
                                    <a:lumMod val="75000"/>
                                    <a:lumOff val="25000"/>
                                  </a:schemeClr>
                                </a:solidFill>
                                <a:latin typeface="Cambria Math" panose="02040503050406030204" pitchFamily="18" charset="0"/>
                              </a:rPr>
                            </m:ctrlPr>
                          </m:dPr>
                          <m:e>
                            <m:r>
                              <a:rPr lang="en-US" b="0" i="1" smtClean="0">
                                <a:solidFill>
                                  <a:schemeClr val="tx1">
                                    <a:lumMod val="75000"/>
                                    <a:lumOff val="25000"/>
                                  </a:schemeClr>
                                </a:solidFill>
                                <a:latin typeface="Cambria Math" panose="02040503050406030204" pitchFamily="18" charset="0"/>
                              </a:rPr>
                              <m:t>𝑛</m:t>
                            </m:r>
                            <m:r>
                              <a:rPr lang="en-US" b="0" i="1" smtClean="0">
                                <a:solidFill>
                                  <a:schemeClr val="tx1">
                                    <a:lumMod val="75000"/>
                                    <a:lumOff val="25000"/>
                                  </a:schemeClr>
                                </a:solidFill>
                                <a:latin typeface="Cambria Math" panose="02040503050406030204" pitchFamily="18" charset="0"/>
                              </a:rPr>
                              <m:t>+1</m:t>
                            </m:r>
                          </m:e>
                        </m:d>
                        <m:r>
                          <a:rPr lang="en-US" b="0" i="1" smtClean="0">
                            <a:solidFill>
                              <a:schemeClr val="tx1">
                                <a:lumMod val="75000"/>
                                <a:lumOff val="25000"/>
                              </a:schemeClr>
                            </a:solidFill>
                            <a:latin typeface="Cambria Math" panose="02040503050406030204" pitchFamily="18" charset="0"/>
                          </a:rPr>
                          <m:t>𝑝</m:t>
                        </m:r>
                      </m:e>
                    </m:d>
                  </m:oMath>
                </a14:m>
                <a:endParaRPr lang="en-US" dirty="0">
                  <a:solidFill>
                    <a:schemeClr val="tx1">
                      <a:lumMod val="75000"/>
                      <a:lumOff val="25000"/>
                    </a:schemeClr>
                  </a:solidFill>
                </a:endParaRPr>
              </a:p>
            </p:txBody>
          </p:sp>
        </mc:Choice>
        <mc:Fallback xmlns="">
          <p:sp>
            <p:nvSpPr>
              <p:cNvPr id="3" name="內容版面配置區 2">
                <a:extLst>
                  <a:ext uri="{FF2B5EF4-FFF2-40B4-BE49-F238E27FC236}">
                    <a16:creationId xmlns:a16="http://schemas.microsoft.com/office/drawing/2014/main" id="{F88ACAA9-1147-3F47-BD8B-1D3886B1EC32}"/>
                  </a:ext>
                </a:extLst>
              </p:cNvPr>
              <p:cNvSpPr>
                <a:spLocks noGrp="1" noRot="1" noChangeAspect="1" noMove="1" noResize="1" noEditPoints="1" noAdjustHandles="1" noChangeArrowheads="1" noChangeShapeType="1" noTextEdit="1"/>
              </p:cNvSpPr>
              <p:nvPr>
                <p:ph idx="1"/>
              </p:nvPr>
            </p:nvSpPr>
            <p:spPr>
              <a:blipFill>
                <a:blip r:embed="rId3"/>
                <a:stretch>
                  <a:fillRect l="-644" t="-875"/>
                </a:stretch>
              </a:blipFill>
            </p:spPr>
            <p:txBody>
              <a:bodyPr/>
              <a:lstStyle/>
              <a:p>
                <a:r>
                  <a:rPr lang="en-US">
                    <a:noFill/>
                  </a:rPr>
                  <a:t> </a:t>
                </a:r>
              </a:p>
            </p:txBody>
          </p:sp>
        </mc:Fallback>
      </mc:AlternateContent>
    </p:spTree>
    <p:extLst>
      <p:ext uri="{BB962C8B-B14F-4D97-AF65-F5344CB8AC3E}">
        <p14:creationId xmlns:p14="http://schemas.microsoft.com/office/powerpoint/2010/main" val="2937227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000" dirty="0"/>
              <a:t>The accuracy of the Model</a:t>
            </a:r>
          </a:p>
        </p:txBody>
      </p:sp>
      <p:sp>
        <p:nvSpPr>
          <p:cNvPr id="2" name="副標題 1">
            <a:extLst>
              <a:ext uri="{FF2B5EF4-FFF2-40B4-BE49-F238E27FC236}">
                <a16:creationId xmlns:a16="http://schemas.microsoft.com/office/drawing/2014/main" id="{2FB58607-F4F6-E748-A18F-9BEBB0D6602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41527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Why Estimate </a:t>
            </a:r>
            <a:r>
              <a:rPr lang="en-US" altLang="zh-TW" i="1" dirty="0"/>
              <a:t>f</a:t>
            </a:r>
            <a:r>
              <a:rPr lang="en-US" altLang="zh-TW" dirty="0"/>
              <a:t>?</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pPr>
                  <a:lnSpc>
                    <a:spcPct val="150000"/>
                  </a:lnSpc>
                </a:pPr>
                <a:r>
                  <a:rPr lang="en-US" altLang="zh-TW" sz="2800" dirty="0">
                    <a:solidFill>
                      <a:schemeClr val="tx1">
                        <a:lumMod val="75000"/>
                        <a:lumOff val="25000"/>
                      </a:schemeClr>
                    </a:solidFill>
                  </a:rPr>
                  <a:t>Prediction</a:t>
                </a:r>
              </a:p>
              <a:p>
                <a:pPr lvl="1">
                  <a:lnSpc>
                    <a:spcPct val="150000"/>
                  </a:lnSpc>
                </a:pP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rPr>
                        </m:ctrlPr>
                      </m:accPr>
                      <m:e>
                        <m:r>
                          <a:rPr lang="en-US" sz="2400" b="0" i="1" smtClean="0">
                            <a:solidFill>
                              <a:schemeClr val="tx1">
                                <a:lumMod val="75000"/>
                                <a:lumOff val="25000"/>
                              </a:schemeClr>
                            </a:solidFill>
                            <a:latin typeface="Cambria Math" charset="0"/>
                          </a:rPr>
                          <m:t>𝑌</m:t>
                        </m:r>
                      </m:e>
                    </m:acc>
                    <m:r>
                      <a:rPr lang="en-US" sz="2400" b="0" i="1" smtClean="0">
                        <a:solidFill>
                          <a:schemeClr val="tx1">
                            <a:lumMod val="75000"/>
                            <a:lumOff val="25000"/>
                          </a:schemeClr>
                        </a:solidFill>
                        <a:latin typeface="Cambria Math" charset="0"/>
                      </a:rPr>
                      <m:t>=</m:t>
                    </m:r>
                    <m:acc>
                      <m:accPr>
                        <m:chr m:val="̂"/>
                        <m:ctrlPr>
                          <a:rPr lang="en-US" sz="2400" b="0" i="1" smtClean="0">
                            <a:solidFill>
                              <a:schemeClr val="tx1">
                                <a:lumMod val="75000"/>
                                <a:lumOff val="25000"/>
                              </a:schemeClr>
                            </a:solidFill>
                            <a:latin typeface="Cambria Math" panose="02040503050406030204" pitchFamily="18" charset="0"/>
                          </a:rPr>
                        </m:ctrlPr>
                      </m:accPr>
                      <m:e>
                        <m:r>
                          <a:rPr lang="en-US" sz="2400" b="0" i="1" smtClean="0">
                            <a:solidFill>
                              <a:schemeClr val="tx1">
                                <a:lumMod val="75000"/>
                                <a:lumOff val="25000"/>
                              </a:schemeClr>
                            </a:solidFill>
                            <a:latin typeface="Cambria Math" charset="0"/>
                          </a:rPr>
                          <m:t>𝑓</m:t>
                        </m:r>
                      </m:e>
                    </m:acc>
                    <m:d>
                      <m:dPr>
                        <m:ctrlPr>
                          <a:rPr lang="mr-IN" sz="2400" i="1" smtClean="0">
                            <a:solidFill>
                              <a:schemeClr val="tx1">
                                <a:lumMod val="75000"/>
                                <a:lumOff val="25000"/>
                              </a:schemeClr>
                            </a:solidFill>
                            <a:latin typeface="Cambria Math" panose="02040503050406030204" pitchFamily="18" charset="0"/>
                          </a:rPr>
                        </m:ctrlPr>
                      </m:dPr>
                      <m:e>
                        <m:r>
                          <a:rPr lang="en-US" sz="2400" b="0" i="1" smtClean="0">
                            <a:solidFill>
                              <a:schemeClr val="tx1">
                                <a:lumMod val="75000"/>
                                <a:lumOff val="25000"/>
                              </a:schemeClr>
                            </a:solidFill>
                            <a:latin typeface="Cambria Math" charset="0"/>
                          </a:rPr>
                          <m:t>𝑋</m:t>
                        </m:r>
                      </m:e>
                    </m:d>
                  </m:oMath>
                </a14:m>
                <a:endParaRPr lang="en-US" sz="2400" dirty="0">
                  <a:solidFill>
                    <a:schemeClr val="tx1">
                      <a:lumMod val="75000"/>
                      <a:lumOff val="25000"/>
                    </a:schemeClr>
                  </a:solidFill>
                </a:endParaRPr>
              </a:p>
              <a:p>
                <a:pPr lvl="1">
                  <a:lnSpc>
                    <a:spcPct val="150000"/>
                  </a:lnSpc>
                </a:pPr>
                <a14:m>
                  <m:oMath xmlns:m="http://schemas.openxmlformats.org/officeDocument/2006/math">
                    <m:acc>
                      <m:accPr>
                        <m:chr m:val="̂"/>
                        <m:ctrlPr>
                          <a:rPr lang="en-US" altLang="zh-TW" sz="2400" i="1">
                            <a:solidFill>
                              <a:schemeClr val="tx1">
                                <a:lumMod val="75000"/>
                                <a:lumOff val="25000"/>
                              </a:schemeClr>
                            </a:solidFill>
                            <a:latin typeface="Cambria Math" panose="02040503050406030204" pitchFamily="18" charset="0"/>
                          </a:rPr>
                        </m:ctrlPr>
                      </m:accPr>
                      <m:e>
                        <m:r>
                          <a:rPr lang="en-US" altLang="zh-TW" sz="2400" b="0" i="1" smtClean="0">
                            <a:solidFill>
                              <a:schemeClr val="tx1">
                                <a:lumMod val="75000"/>
                                <a:lumOff val="25000"/>
                              </a:schemeClr>
                            </a:solidFill>
                            <a:latin typeface="Cambria Math" charset="0"/>
                          </a:rPr>
                          <m:t>𝑓</m:t>
                        </m:r>
                      </m:e>
                    </m:acc>
                    <m:r>
                      <a:rPr lang="en-US" altLang="zh-TW" sz="2400" b="0" i="0" smtClean="0">
                        <a:solidFill>
                          <a:schemeClr val="tx1">
                            <a:lumMod val="75000"/>
                            <a:lumOff val="25000"/>
                          </a:schemeClr>
                        </a:solidFill>
                        <a:latin typeface="Cambria Math" charset="0"/>
                      </a:rPr>
                      <m:t>:</m:t>
                    </m:r>
                  </m:oMath>
                </a14:m>
                <a:r>
                  <a:rPr lang="en-US" sz="2400" dirty="0">
                    <a:solidFill>
                      <a:schemeClr val="tx1">
                        <a:lumMod val="75000"/>
                        <a:lumOff val="25000"/>
                      </a:schemeClr>
                    </a:solidFill>
                  </a:rPr>
                  <a:t> our estimate for </a:t>
                </a:r>
                <a:r>
                  <a:rPr lang="en-US" sz="2400" i="1" dirty="0">
                    <a:solidFill>
                      <a:schemeClr val="tx1">
                        <a:lumMod val="75000"/>
                        <a:lumOff val="25000"/>
                      </a:schemeClr>
                    </a:solidFill>
                  </a:rPr>
                  <a:t>f</a:t>
                </a:r>
              </a:p>
              <a:p>
                <a:pPr lvl="1">
                  <a:lnSpc>
                    <a:spcPct val="150000"/>
                  </a:lnSpc>
                </a:pPr>
                <a14:m>
                  <m:oMath xmlns:m="http://schemas.openxmlformats.org/officeDocument/2006/math">
                    <m:acc>
                      <m:accPr>
                        <m:chr m:val="̂"/>
                        <m:ctrlPr>
                          <a:rPr lang="en-US" altLang="zh-TW" sz="2400" i="1">
                            <a:solidFill>
                              <a:schemeClr val="tx1">
                                <a:lumMod val="75000"/>
                                <a:lumOff val="25000"/>
                              </a:schemeClr>
                            </a:solidFill>
                            <a:latin typeface="Cambria Math" panose="02040503050406030204" pitchFamily="18" charset="0"/>
                          </a:rPr>
                        </m:ctrlPr>
                      </m:accPr>
                      <m:e>
                        <m:r>
                          <a:rPr lang="en-US" altLang="zh-TW" sz="2400" i="1">
                            <a:solidFill>
                              <a:schemeClr val="tx1">
                                <a:lumMod val="75000"/>
                                <a:lumOff val="25000"/>
                              </a:schemeClr>
                            </a:solidFill>
                            <a:latin typeface="Cambria Math" charset="0"/>
                          </a:rPr>
                          <m:t>𝑌</m:t>
                        </m:r>
                      </m:e>
                    </m:acc>
                  </m:oMath>
                </a14:m>
                <a:r>
                  <a:rPr lang="en-US" sz="2400" i="1" dirty="0">
                    <a:solidFill>
                      <a:schemeClr val="tx1">
                        <a:lumMod val="75000"/>
                        <a:lumOff val="25000"/>
                      </a:schemeClr>
                    </a:solidFill>
                  </a:rPr>
                  <a:t> </a:t>
                </a:r>
                <a:r>
                  <a:rPr lang="en-US" sz="2400" dirty="0">
                    <a:solidFill>
                      <a:schemeClr val="tx1">
                        <a:lumMod val="75000"/>
                        <a:lumOff val="25000"/>
                      </a:schemeClr>
                    </a:solidFill>
                  </a:rPr>
                  <a:t>: resulting prediction for </a:t>
                </a:r>
                <a:r>
                  <a:rPr lang="en-US" sz="2400" i="1" dirty="0">
                    <a:solidFill>
                      <a:schemeClr val="tx1">
                        <a:lumMod val="75000"/>
                        <a:lumOff val="25000"/>
                      </a:schemeClr>
                    </a:solidFill>
                  </a:rPr>
                  <a:t>Y</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1449"/>
                </a:stretch>
              </a:blipFill>
            </p:spPr>
            <p:txBody>
              <a:bodyPr/>
              <a:lstStyle/>
              <a:p>
                <a:r>
                  <a:rPr lang="en-US">
                    <a:noFill/>
                  </a:rPr>
                  <a:t> </a:t>
                </a:r>
              </a:p>
            </p:txBody>
          </p:sp>
        </mc:Fallback>
      </mc:AlternateContent>
      <p:sp>
        <p:nvSpPr>
          <p:cNvPr id="4" name="矩形 3">
            <a:extLst>
              <a:ext uri="{FF2B5EF4-FFF2-40B4-BE49-F238E27FC236}">
                <a16:creationId xmlns:a16="http://schemas.microsoft.com/office/drawing/2014/main" id="{2E5C1D36-8F7F-D94D-B387-9DD7E665257C}"/>
              </a:ext>
            </a:extLst>
          </p:cNvPr>
          <p:cNvSpPr/>
          <p:nvPr/>
        </p:nvSpPr>
        <p:spPr>
          <a:xfrm>
            <a:off x="0" y="6529046"/>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panose="02020500000000000000" pitchFamily="18" charset="-120"/>
              <a:cs typeface="Calibri" panose="020F0502020204030204"/>
            </a:endParaRPr>
          </a:p>
        </p:txBody>
      </p:sp>
    </p:spTree>
    <p:extLst>
      <p:ext uri="{BB962C8B-B14F-4D97-AF65-F5344CB8AC3E}">
        <p14:creationId xmlns:p14="http://schemas.microsoft.com/office/powerpoint/2010/main" val="666373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p:cNvSpPr>
                <a:spLocks noGrp="1"/>
              </p:cNvSpPr>
              <p:nvPr>
                <p:ph type="title"/>
              </p:nvPr>
            </p:nvSpPr>
            <p:spPr/>
            <p:txBody>
              <a:bodyPr>
                <a:normAutofit/>
              </a:bodyPr>
              <a:lstStyle/>
              <a:p>
                <a:pPr/>
                <a14:m>
                  <m:oMathPara xmlns:m="http://schemas.openxmlformats.org/officeDocument/2006/math">
                    <m:oMathParaPr>
                      <m:jc m:val="centerGroup"/>
                    </m:oMathParaPr>
                    <m:oMath xmlns:m="http://schemas.openxmlformats.org/officeDocument/2006/math">
                      <m:acc>
                        <m:accPr>
                          <m:chr m:val="̂"/>
                          <m:ctrlPr>
                            <a:rPr lang="en-US" altLang="zh-TW" i="1">
                              <a:latin typeface="Cambria Math" panose="02040503050406030204" pitchFamily="18" charset="0"/>
                            </a:rPr>
                          </m:ctrlPr>
                        </m:accPr>
                        <m:e>
                          <m:r>
                            <a:rPr lang="en-US" altLang="zh-TW" i="1">
                              <a:latin typeface="Cambria Math" charset="0"/>
                            </a:rPr>
                            <m:t>𝑌</m:t>
                          </m:r>
                        </m:e>
                      </m:acc>
                      <m:r>
                        <a:rPr lang="en-US" altLang="zh-TW" i="1">
                          <a:latin typeface="Cambria Math" charset="0"/>
                        </a:rPr>
                        <m:t>=</m:t>
                      </m:r>
                      <m:acc>
                        <m:accPr>
                          <m:chr m:val="̂"/>
                          <m:ctrlPr>
                            <a:rPr lang="en-US" altLang="zh-TW" i="1">
                              <a:latin typeface="Cambria Math" panose="02040503050406030204" pitchFamily="18" charset="0"/>
                            </a:rPr>
                          </m:ctrlPr>
                        </m:accPr>
                        <m:e>
                          <m:r>
                            <a:rPr lang="en-US" altLang="zh-TW" i="1">
                              <a:latin typeface="Cambria Math" charset="0"/>
                            </a:rPr>
                            <m:t>𝑓</m:t>
                          </m:r>
                        </m:e>
                      </m:acc>
                      <m:d>
                        <m:dPr>
                          <m:ctrlPr>
                            <a:rPr lang="mr-IN" altLang="zh-TW" i="1">
                              <a:latin typeface="Cambria Math" panose="02040503050406030204" pitchFamily="18" charset="0"/>
                            </a:rPr>
                          </m:ctrlPr>
                        </m:dPr>
                        <m:e>
                          <m:r>
                            <a:rPr lang="en-US" altLang="zh-TW" i="1">
                              <a:latin typeface="Cambria Math" charset="0"/>
                            </a:rPr>
                            <m:t>𝑋</m:t>
                          </m:r>
                        </m:e>
                      </m:d>
                    </m:oMath>
                  </m:oMathPara>
                </a14:m>
                <a:endParaRPr lang="en-US" dirty="0"/>
              </a:p>
            </p:txBody>
          </p:sp>
        </mc:Choice>
        <mc:Fallback xmlns="">
          <p:sp>
            <p:nvSpPr>
              <p:cNvPr id="2" name="標題 1"/>
              <p:cNvSpPr>
                <a:spLocks noGrp="1" noRot="1" noChangeAspect="1" noMove="1" noResize="1" noEditPoints="1" noAdjustHandles="1" noChangeArrowheads="1" noChangeShapeType="1" noTextEdit="1"/>
              </p:cNvSpPr>
              <p:nvPr>
                <p:ph type="title"/>
              </p:nvPr>
            </p:nvSpPr>
            <p:spPr>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chor="t">
                <a:noAutofit/>
              </a:bodyPr>
              <a:lstStyle/>
              <a:p>
                <a:pPr>
                  <a:lnSpc>
                    <a:spcPct val="100000"/>
                  </a:lnSpc>
                </a:pPr>
                <a:r>
                  <a:rPr lang="en-US" altLang="zh-TW" sz="2800" dirty="0">
                    <a:solidFill>
                      <a:schemeClr val="bg2">
                        <a:lumMod val="25000"/>
                      </a:schemeClr>
                    </a:solidFill>
                  </a:rPr>
                  <a:t>The accuracy of </a:t>
                </a:r>
                <a14:m>
                  <m:oMath xmlns:m="http://schemas.openxmlformats.org/officeDocument/2006/math">
                    <m:acc>
                      <m:accPr>
                        <m:chr m:val="̂"/>
                        <m:ctrlPr>
                          <a:rPr lang="en-US" altLang="zh-TW" sz="2800" i="1">
                            <a:solidFill>
                              <a:schemeClr val="bg2">
                                <a:lumMod val="25000"/>
                              </a:schemeClr>
                            </a:solidFill>
                            <a:latin typeface="Cambria Math" panose="02040503050406030204" pitchFamily="18" charset="0"/>
                          </a:rPr>
                        </m:ctrlPr>
                      </m:accPr>
                      <m:e>
                        <m:r>
                          <a:rPr lang="en-US" altLang="zh-TW" sz="2800" i="1">
                            <a:solidFill>
                              <a:schemeClr val="bg2">
                                <a:lumMod val="25000"/>
                              </a:schemeClr>
                            </a:solidFill>
                            <a:latin typeface="Cambria Math" charset="0"/>
                          </a:rPr>
                          <m:t>𝑌</m:t>
                        </m:r>
                      </m:e>
                    </m:acc>
                  </m:oMath>
                </a14:m>
                <a:r>
                  <a:rPr lang="en-US" altLang="zh-TW" sz="2800" dirty="0">
                    <a:solidFill>
                      <a:schemeClr val="bg2">
                        <a:lumMod val="25000"/>
                      </a:schemeClr>
                    </a:solidFill>
                  </a:rPr>
                  <a:t> as a prediction for </a:t>
                </a:r>
                <a:r>
                  <a:rPr lang="en-US" altLang="zh-TW" sz="2800" i="1" dirty="0">
                    <a:solidFill>
                      <a:schemeClr val="bg2">
                        <a:lumMod val="25000"/>
                      </a:schemeClr>
                    </a:solidFill>
                  </a:rPr>
                  <a:t>Y</a:t>
                </a:r>
                <a:r>
                  <a:rPr lang="en-US" altLang="zh-TW" sz="2800" dirty="0">
                    <a:solidFill>
                      <a:schemeClr val="bg2">
                        <a:lumMod val="25000"/>
                      </a:schemeClr>
                    </a:solidFill>
                  </a:rPr>
                  <a:t> depends on two quantities</a:t>
                </a:r>
              </a:p>
              <a:p>
                <a:pPr marL="914400" lvl="1" indent="-457200">
                  <a:lnSpc>
                    <a:spcPct val="100000"/>
                  </a:lnSpc>
                  <a:buFont typeface="+mj-lt"/>
                  <a:buAutoNum type="arabicPeriod"/>
                </a:pPr>
                <a:r>
                  <a:rPr lang="en-US" altLang="zh-TW" sz="2000" dirty="0">
                    <a:solidFill>
                      <a:schemeClr val="bg2">
                        <a:lumMod val="25000"/>
                      </a:schemeClr>
                    </a:solidFill>
                  </a:rPr>
                  <a:t>the reducible error:  we can potentially improve the accuracy of </a:t>
                </a:r>
                <a14:m>
                  <m:oMath xmlns:m="http://schemas.openxmlformats.org/officeDocument/2006/math">
                    <m:acc>
                      <m:accPr>
                        <m:chr m:val="̂"/>
                        <m:ctrlPr>
                          <a:rPr lang="en-US" altLang="zh-TW" sz="2000" i="1">
                            <a:solidFill>
                              <a:schemeClr val="bg2">
                                <a:lumMod val="25000"/>
                              </a:schemeClr>
                            </a:solidFill>
                            <a:latin typeface="Cambria Math" panose="02040503050406030204" pitchFamily="18" charset="0"/>
                          </a:rPr>
                        </m:ctrlPr>
                      </m:accPr>
                      <m:e>
                        <m:r>
                          <a:rPr lang="en-US" altLang="zh-TW" sz="2000" i="1">
                            <a:solidFill>
                              <a:schemeClr val="bg2">
                                <a:lumMod val="25000"/>
                              </a:schemeClr>
                            </a:solidFill>
                            <a:latin typeface="Cambria Math" charset="0"/>
                          </a:rPr>
                          <m:t>𝑓</m:t>
                        </m:r>
                      </m:e>
                    </m:acc>
                  </m:oMath>
                </a14:m>
                <a:r>
                  <a:rPr lang="en-US" altLang="zh-TW" sz="2000" dirty="0">
                    <a:solidFill>
                      <a:schemeClr val="bg2">
                        <a:lumMod val="25000"/>
                      </a:schemeClr>
                    </a:solidFill>
                  </a:rPr>
                  <a:t>  by using the most appropriate statistical learning technique to estimate </a:t>
                </a:r>
                <a:r>
                  <a:rPr lang="en-US" altLang="zh-TW" sz="2000" i="1" dirty="0">
                    <a:solidFill>
                      <a:schemeClr val="bg2">
                        <a:lumMod val="25000"/>
                      </a:schemeClr>
                    </a:solidFill>
                  </a:rPr>
                  <a:t>f</a:t>
                </a:r>
              </a:p>
              <a:p>
                <a:pPr marL="914400" lvl="1" indent="-457200">
                  <a:lnSpc>
                    <a:spcPct val="100000"/>
                  </a:lnSpc>
                  <a:buFont typeface="+mj-lt"/>
                  <a:buAutoNum type="arabicPeriod"/>
                </a:pPr>
                <a:r>
                  <a:rPr lang="en-US" altLang="zh-TW" sz="2000" dirty="0">
                    <a:solidFill>
                      <a:schemeClr val="bg2">
                        <a:lumMod val="25000"/>
                      </a:schemeClr>
                    </a:solidFill>
                  </a:rPr>
                  <a:t>the irreducible error</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447" t="-1462"/>
                </a:stretch>
              </a:blipFill>
            </p:spPr>
            <p:txBody>
              <a:bodyPr/>
              <a:lstStyle/>
              <a:p>
                <a:r>
                  <a:rPr lang="en-US">
                    <a:noFill/>
                  </a:rPr>
                  <a:t> </a:t>
                </a:r>
              </a:p>
            </p:txBody>
          </p:sp>
        </mc:Fallback>
      </mc:AlternateContent>
      <p:sp>
        <p:nvSpPr>
          <p:cNvPr id="4" name="矩形 3">
            <a:extLst>
              <a:ext uri="{FF2B5EF4-FFF2-40B4-BE49-F238E27FC236}">
                <a16:creationId xmlns:a16="http://schemas.microsoft.com/office/drawing/2014/main" id="{458A3B90-C84E-8542-8E16-DF093BC9BE15}"/>
              </a:ext>
            </a:extLst>
          </p:cNvPr>
          <p:cNvSpPr/>
          <p:nvPr/>
        </p:nvSpPr>
        <p:spPr>
          <a:xfrm>
            <a:off x="0" y="6537706"/>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637694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783926" y="1825624"/>
            <a:ext cx="5217186" cy="3993597"/>
          </a:xfrm>
        </p:spPr>
        <p:txBody>
          <a:bodyPr>
            <a:normAutofit/>
          </a:bodyPr>
          <a:lstStyle/>
          <a:p>
            <a:pPr>
              <a:lnSpc>
                <a:spcPct val="120000"/>
              </a:lnSpc>
            </a:pPr>
            <a:r>
              <a:rPr lang="en-US" altLang="zh-TW" dirty="0"/>
              <a:t>Some of the figures in this presentation are taken from "R for Data Science” </a:t>
            </a:r>
            <a:r>
              <a:rPr lang="en" altLang="zh-TW" dirty="0"/>
              <a:t>under the Creative Commons Attribution-</a:t>
            </a:r>
            <a:r>
              <a:rPr lang="en" altLang="zh-TW" dirty="0" err="1"/>
              <a:t>NonCommercial</a:t>
            </a:r>
            <a:r>
              <a:rPr lang="en" altLang="zh-TW" dirty="0"/>
              <a:t>-</a:t>
            </a:r>
            <a:r>
              <a:rPr lang="en" altLang="zh-TW" dirty="0" err="1"/>
              <a:t>NoDerivs</a:t>
            </a:r>
            <a:r>
              <a:rPr lang="en" altLang="zh-TW" dirty="0"/>
              <a:t> 3.0 License.</a:t>
            </a:r>
          </a:p>
          <a:p>
            <a:pPr>
              <a:lnSpc>
                <a:spcPct val="120000"/>
              </a:lnSpc>
            </a:pPr>
            <a:r>
              <a:rPr lang="en-US" altLang="zh-TW" dirty="0">
                <a:hlinkClick r:id="rId2"/>
              </a:rPr>
              <a:t>The web site of the book</a:t>
            </a:r>
            <a:endParaRPr lang="en-US" altLang="zh-TW" dirty="0"/>
          </a:p>
          <a:p>
            <a:pPr>
              <a:lnSpc>
                <a:spcPct val="120000"/>
              </a:lnSpc>
            </a:pPr>
            <a:r>
              <a:rPr lang="en-US" dirty="0"/>
              <a:t>The credit of individual is indicated in the bottom part.</a:t>
            </a:r>
          </a:p>
          <a:p>
            <a:pPr lvl="1">
              <a:lnSpc>
                <a:spcPct val="120000"/>
              </a:lnSpc>
            </a:pPr>
            <a:r>
              <a:rPr lang="en-US" dirty="0" err="1"/>
              <a:t>ie</a:t>
            </a:r>
            <a:r>
              <a:rPr lang="en-US" dirty="0"/>
              <a:t>.,</a:t>
            </a:r>
          </a:p>
          <a:p>
            <a:pPr lvl="1">
              <a:lnSpc>
                <a:spcPct val="120000"/>
              </a:lnSpc>
            </a:pPr>
            <a:endParaRPr lang="en-US" dirty="0"/>
          </a:p>
        </p:txBody>
      </p:sp>
      <p:pic>
        <p:nvPicPr>
          <p:cNvPr id="5" name="圖片 4">
            <a:extLst>
              <a:ext uri="{FF2B5EF4-FFF2-40B4-BE49-F238E27FC236}">
                <a16:creationId xmlns:a16="http://schemas.microsoft.com/office/drawing/2014/main" id="{EB2AD225-4F06-8B48-9C6A-89EB72F0064C}"/>
              </a:ext>
            </a:extLst>
          </p:cNvPr>
          <p:cNvPicPr>
            <a:picLocks noChangeAspect="1"/>
          </p:cNvPicPr>
          <p:nvPr/>
        </p:nvPicPr>
        <p:blipFill>
          <a:blip r:embed="rId3"/>
          <a:stretch>
            <a:fillRect/>
          </a:stretch>
        </p:blipFill>
        <p:spPr>
          <a:xfrm>
            <a:off x="6005629" y="1825624"/>
            <a:ext cx="2962966" cy="4444449"/>
          </a:xfrm>
          <a:prstGeom prst="rect">
            <a:avLst/>
          </a:prstGeom>
        </p:spPr>
      </p:pic>
      <p:pic>
        <p:nvPicPr>
          <p:cNvPr id="6" name="圖片 5">
            <a:extLst>
              <a:ext uri="{FF2B5EF4-FFF2-40B4-BE49-F238E27FC236}">
                <a16:creationId xmlns:a16="http://schemas.microsoft.com/office/drawing/2014/main" id="{EE658178-618C-FF48-B25C-9B2AC7336E6C}"/>
              </a:ext>
            </a:extLst>
          </p:cNvPr>
          <p:cNvPicPr>
            <a:picLocks noChangeAspect="1"/>
          </p:cNvPicPr>
          <p:nvPr/>
        </p:nvPicPr>
        <p:blipFill>
          <a:blip r:embed="rId4"/>
          <a:stretch>
            <a:fillRect/>
          </a:stretch>
        </p:blipFill>
        <p:spPr>
          <a:xfrm>
            <a:off x="119565" y="5819222"/>
            <a:ext cx="5825706" cy="450851"/>
          </a:xfrm>
          <a:prstGeom prst="rect">
            <a:avLst/>
          </a:prstGeom>
        </p:spPr>
      </p:pic>
    </p:spTree>
    <p:extLst>
      <p:ext uri="{BB962C8B-B14F-4D97-AF65-F5344CB8AC3E}">
        <p14:creationId xmlns:p14="http://schemas.microsoft.com/office/powerpoint/2010/main" val="4081944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p:cNvSpPr>
                <a:spLocks noGrp="1"/>
              </p:cNvSpPr>
              <p:nvPr>
                <p:ph type="title"/>
              </p:nvPr>
            </p:nvSpPr>
            <p:spPr/>
            <p:txBody>
              <a:bodyPr>
                <a:normAutofit/>
              </a:bodyPr>
              <a:lstStyle/>
              <a:p>
                <a:pPr/>
                <a14:m>
                  <m:oMathPara xmlns:m="http://schemas.openxmlformats.org/officeDocument/2006/math">
                    <m:oMathParaPr>
                      <m:jc m:val="centerGroup"/>
                    </m:oMathParaPr>
                    <m:oMath xmlns:m="http://schemas.openxmlformats.org/officeDocument/2006/math">
                      <m:acc>
                        <m:accPr>
                          <m:chr m:val="̂"/>
                          <m:ctrlPr>
                            <a:rPr lang="en-US" altLang="zh-TW" i="1">
                              <a:latin typeface="Cambria Math" panose="02040503050406030204" pitchFamily="18" charset="0"/>
                            </a:rPr>
                          </m:ctrlPr>
                        </m:accPr>
                        <m:e>
                          <m:r>
                            <a:rPr lang="en-US" altLang="zh-TW" i="1">
                              <a:latin typeface="Cambria Math" charset="0"/>
                            </a:rPr>
                            <m:t>𝑌</m:t>
                          </m:r>
                        </m:e>
                      </m:acc>
                      <m:r>
                        <a:rPr lang="en-US" altLang="zh-TW" i="1">
                          <a:latin typeface="Cambria Math" charset="0"/>
                        </a:rPr>
                        <m:t>=</m:t>
                      </m:r>
                      <m:acc>
                        <m:accPr>
                          <m:chr m:val="̂"/>
                          <m:ctrlPr>
                            <a:rPr lang="en-US" altLang="zh-TW" i="1">
                              <a:latin typeface="Cambria Math" panose="02040503050406030204" pitchFamily="18" charset="0"/>
                            </a:rPr>
                          </m:ctrlPr>
                        </m:accPr>
                        <m:e>
                          <m:r>
                            <a:rPr lang="en-US" altLang="zh-TW" i="1">
                              <a:latin typeface="Cambria Math" charset="0"/>
                            </a:rPr>
                            <m:t>𝑓</m:t>
                          </m:r>
                        </m:e>
                      </m:acc>
                      <m:d>
                        <m:dPr>
                          <m:ctrlPr>
                            <a:rPr lang="mr-IN" altLang="zh-TW" i="1">
                              <a:latin typeface="Cambria Math" panose="02040503050406030204" pitchFamily="18" charset="0"/>
                            </a:rPr>
                          </m:ctrlPr>
                        </m:dPr>
                        <m:e>
                          <m:r>
                            <a:rPr lang="en-US" altLang="zh-TW" i="1">
                              <a:latin typeface="Cambria Math" charset="0"/>
                            </a:rPr>
                            <m:t>𝑋</m:t>
                          </m:r>
                        </m:e>
                      </m:d>
                    </m:oMath>
                  </m:oMathPara>
                </a14:m>
                <a:endParaRPr lang="en-US" dirty="0"/>
              </a:p>
            </p:txBody>
          </p:sp>
        </mc:Choice>
        <mc:Fallback xmlns="">
          <p:sp>
            <p:nvSpPr>
              <p:cNvPr id="2" name="標題 1"/>
              <p:cNvSpPr>
                <a:spLocks noGrp="1" noRot="1" noChangeAspect="1" noMove="1" noResize="1" noEditPoints="1" noAdjustHandles="1" noChangeArrowheads="1" noChangeShapeType="1" noTextEdit="1"/>
              </p:cNvSpPr>
              <p:nvPr>
                <p:ph type="title"/>
              </p:nvPr>
            </p:nvSpPr>
            <p:spPr>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457200" y="1600200"/>
                <a:ext cx="8229600" cy="4645959"/>
              </a:xfrm>
            </p:spPr>
            <p:txBody>
              <a:bodyPr anchor="t">
                <a:noAutofit/>
              </a:bodyPr>
              <a:lstStyle/>
              <a:p>
                <a:pPr>
                  <a:lnSpc>
                    <a:spcPct val="100000"/>
                  </a:lnSpc>
                </a:pPr>
                <a:r>
                  <a:rPr lang="en-US" altLang="zh-TW" sz="2400" dirty="0">
                    <a:solidFill>
                      <a:schemeClr val="bg2">
                        <a:lumMod val="25000"/>
                      </a:schemeClr>
                    </a:solidFill>
                  </a:rPr>
                  <a:t>The accuracy of </a:t>
                </a:r>
                <a14:m>
                  <m:oMath xmlns:m="http://schemas.openxmlformats.org/officeDocument/2006/math">
                    <m:acc>
                      <m:accPr>
                        <m:chr m:val="̂"/>
                        <m:ctrlPr>
                          <a:rPr lang="en-US"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𝑌</m:t>
                        </m:r>
                      </m:e>
                    </m:acc>
                  </m:oMath>
                </a14:m>
                <a:r>
                  <a:rPr lang="en-US" altLang="zh-TW" sz="2400" dirty="0">
                    <a:solidFill>
                      <a:schemeClr val="bg2">
                        <a:lumMod val="25000"/>
                      </a:schemeClr>
                    </a:solidFill>
                  </a:rPr>
                  <a:t> as a prediction for </a:t>
                </a:r>
                <a:r>
                  <a:rPr lang="en-US" altLang="zh-TW" sz="2400" i="1" dirty="0">
                    <a:solidFill>
                      <a:schemeClr val="bg2">
                        <a:lumMod val="25000"/>
                      </a:schemeClr>
                    </a:solidFill>
                  </a:rPr>
                  <a:t>Y</a:t>
                </a:r>
                <a:r>
                  <a:rPr lang="en-US" altLang="zh-TW" sz="2400" dirty="0">
                    <a:solidFill>
                      <a:schemeClr val="bg2">
                        <a:lumMod val="25000"/>
                      </a:schemeClr>
                    </a:solidFill>
                  </a:rPr>
                  <a:t> depends on two quantities</a:t>
                </a:r>
              </a:p>
              <a:p>
                <a:pPr marL="914400" lvl="1" indent="-457200">
                  <a:lnSpc>
                    <a:spcPct val="100000"/>
                  </a:lnSpc>
                  <a:buFont typeface="+mj-lt"/>
                  <a:buAutoNum type="arabicPeriod"/>
                </a:pPr>
                <a:r>
                  <a:rPr lang="en-US" altLang="zh-TW" sz="2400" dirty="0">
                    <a:solidFill>
                      <a:schemeClr val="bg2">
                        <a:lumMod val="25000"/>
                      </a:schemeClr>
                    </a:solidFill>
                  </a:rPr>
                  <a:t>the reducible error</a:t>
                </a:r>
              </a:p>
              <a:p>
                <a:pPr marL="914400" lvl="1" indent="-457200">
                  <a:lnSpc>
                    <a:spcPct val="100000"/>
                  </a:lnSpc>
                  <a:buFont typeface="+mj-lt"/>
                  <a:buAutoNum type="arabicPeriod"/>
                </a:pPr>
                <a:r>
                  <a:rPr lang="en-US" altLang="zh-TW" sz="2400" dirty="0">
                    <a:solidFill>
                      <a:schemeClr val="bg2">
                        <a:lumMod val="25000"/>
                      </a:schemeClr>
                    </a:solidFill>
                  </a:rPr>
                  <a:t>the  irreducible error </a:t>
                </a:r>
              </a:p>
              <a:p>
                <a:pPr marL="1257300" lvl="2" indent="-342900">
                  <a:lnSpc>
                    <a:spcPct val="100000"/>
                  </a:lnSpc>
                  <a:buFont typeface="+mj-lt"/>
                  <a:buAutoNum type="arabicPeriod"/>
                </a:pPr>
                <a:r>
                  <a:rPr lang="en-US" altLang="zh-TW" sz="1800" dirty="0">
                    <a:solidFill>
                      <a:schemeClr val="bg2">
                        <a:lumMod val="25000"/>
                      </a:schemeClr>
                    </a:solidFill>
                  </a:rPr>
                  <a:t>By definition: </a:t>
                </a:r>
                <a:r>
                  <a:rPr lang="en-US" altLang="zh-TW" sz="1800" i="1" dirty="0">
                    <a:solidFill>
                      <a:schemeClr val="bg2">
                        <a:lumMod val="25000"/>
                      </a:schemeClr>
                    </a:solidFill>
                  </a:rPr>
                  <a:t>Y</a:t>
                </a:r>
                <a:r>
                  <a:rPr lang="en-US" altLang="zh-TW" sz="1800" dirty="0">
                    <a:solidFill>
                      <a:schemeClr val="bg2">
                        <a:lumMod val="25000"/>
                      </a:schemeClr>
                    </a:solidFill>
                  </a:rPr>
                  <a:t> is also a function of </a:t>
                </a:r>
                <a14:m>
                  <m:oMath xmlns:m="http://schemas.openxmlformats.org/officeDocument/2006/math">
                    <m:r>
                      <a:rPr lang="en-US" altLang="zh-TW" sz="1800" i="1">
                        <a:solidFill>
                          <a:schemeClr val="bg2">
                            <a:lumMod val="25000"/>
                          </a:schemeClr>
                        </a:solidFill>
                        <a:latin typeface="Cambria Math" charset="0"/>
                        <a:ea typeface="Cambria Math" charset="0"/>
                        <a:cs typeface="Cambria Math" charset="0"/>
                      </a:rPr>
                      <m:t>𝜖</m:t>
                    </m:r>
                  </m:oMath>
                </a14:m>
                <a:r>
                  <a:rPr lang="en-US" altLang="zh-TW" sz="1800" dirty="0">
                    <a:solidFill>
                      <a:schemeClr val="bg2">
                        <a:lumMod val="25000"/>
                      </a:schemeClr>
                    </a:solidFill>
                  </a:rPr>
                  <a:t>, which, by definition, cannot be predicted using  </a:t>
                </a:r>
                <a:r>
                  <a:rPr lang="en-US" altLang="zh-TW" sz="1800" i="1" dirty="0">
                    <a:solidFill>
                      <a:schemeClr val="bg2">
                        <a:lumMod val="25000"/>
                      </a:schemeClr>
                    </a:solidFill>
                  </a:rPr>
                  <a:t>X</a:t>
                </a:r>
                <a:endParaRPr lang="en-US" altLang="zh-TW" sz="1800" dirty="0">
                  <a:solidFill>
                    <a:schemeClr val="bg2">
                      <a:lumMod val="25000"/>
                    </a:schemeClr>
                  </a:solidFill>
                </a:endParaRPr>
              </a:p>
              <a:p>
                <a:pPr marL="1257300" lvl="2" indent="-342900">
                  <a:lnSpc>
                    <a:spcPct val="100000"/>
                  </a:lnSpc>
                  <a:buFont typeface="+mj-lt"/>
                  <a:buAutoNum type="arabicPeriod"/>
                </a:pPr>
                <a:r>
                  <a:rPr lang="en-US" altLang="zh-TW" sz="1800" dirty="0">
                    <a:solidFill>
                      <a:schemeClr val="bg2">
                        <a:lumMod val="25000"/>
                      </a:schemeClr>
                    </a:solidFill>
                  </a:rPr>
                  <a:t>The quantity  may contain unmeasured variables that are useful in predicting </a:t>
                </a:r>
                <a:r>
                  <a:rPr lang="en-US" altLang="zh-TW" sz="1800" i="1" dirty="0">
                    <a:solidFill>
                      <a:schemeClr val="bg2">
                        <a:lumMod val="25000"/>
                      </a:schemeClr>
                    </a:solidFill>
                  </a:rPr>
                  <a:t>Y</a:t>
                </a:r>
              </a:p>
              <a:p>
                <a:pPr marL="1257300" lvl="2" indent="-342900">
                  <a:lnSpc>
                    <a:spcPct val="100000"/>
                  </a:lnSpc>
                  <a:buFont typeface="+mj-lt"/>
                  <a:buAutoNum type="arabicPeriod"/>
                </a:pPr>
                <a:r>
                  <a:rPr lang="en-US" altLang="zh-TW" sz="1800" dirty="0">
                    <a:solidFill>
                      <a:schemeClr val="bg2">
                        <a:lumMod val="25000"/>
                      </a:schemeClr>
                    </a:solidFill>
                  </a:rPr>
                  <a:t>The quantity may also contain unmeasurable variation.</a:t>
                </a:r>
                <a:endParaRPr lang="en-US" altLang="zh-TW" dirty="0">
                  <a:solidFill>
                    <a:schemeClr val="bg2">
                      <a:lumMod val="25000"/>
                    </a:schemeClr>
                  </a:solidFill>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457200" y="1600200"/>
                <a:ext cx="8229600" cy="4645959"/>
              </a:xfrm>
              <a:blipFill>
                <a:blip r:embed="rId3"/>
                <a:stretch>
                  <a:fillRect l="-1080" t="-817"/>
                </a:stretch>
              </a:blipFill>
            </p:spPr>
            <p:txBody>
              <a:bodyPr/>
              <a:lstStyle/>
              <a:p>
                <a:r>
                  <a:rPr lang="en-US">
                    <a:noFill/>
                  </a:rPr>
                  <a:t> </a:t>
                </a:r>
              </a:p>
            </p:txBody>
          </p:sp>
        </mc:Fallback>
      </mc:AlternateContent>
      <p:sp>
        <p:nvSpPr>
          <p:cNvPr id="4" name="矩形 3">
            <a:extLst>
              <a:ext uri="{FF2B5EF4-FFF2-40B4-BE49-F238E27FC236}">
                <a16:creationId xmlns:a16="http://schemas.microsoft.com/office/drawing/2014/main" id="{15F7986A-03F9-734E-9093-96D599D43695}"/>
              </a:ext>
            </a:extLst>
          </p:cNvPr>
          <p:cNvSpPr/>
          <p:nvPr/>
        </p:nvSpPr>
        <p:spPr>
          <a:xfrm>
            <a:off x="0" y="6537706"/>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2143072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457200" y="508000"/>
                <a:ext cx="8229600" cy="5798671"/>
              </a:xfrm>
            </p:spPr>
            <p:txBody>
              <a:bodyPr>
                <a:normAutofit/>
              </a:bodyPr>
              <a:lstStyle/>
              <a:p>
                <a:pPr>
                  <a:lnSpc>
                    <a:spcPct val="150000"/>
                  </a:lnSpc>
                </a:pPr>
                <a14:m>
                  <m:oMath xmlns:m="http://schemas.openxmlformats.org/officeDocument/2006/math">
                    <m:r>
                      <a:rPr lang="en-US" altLang="zh-TW" i="1" smtClean="0">
                        <a:solidFill>
                          <a:schemeClr val="bg2">
                            <a:lumMod val="25000"/>
                          </a:schemeClr>
                        </a:solidFill>
                        <a:latin typeface="Cambria Math" charset="0"/>
                      </a:rPr>
                      <m:t>𝑌</m:t>
                    </m:r>
                    <m:r>
                      <a:rPr lang="en-US" altLang="zh-TW" i="1" smtClean="0">
                        <a:solidFill>
                          <a:schemeClr val="bg2">
                            <a:lumMod val="25000"/>
                          </a:schemeClr>
                        </a:solidFill>
                        <a:latin typeface="Cambria Math" charset="0"/>
                      </a:rPr>
                      <m:t>=</m:t>
                    </m:r>
                    <m:r>
                      <a:rPr lang="en-US" altLang="zh-TW" i="1" smtClean="0">
                        <a:solidFill>
                          <a:schemeClr val="bg2">
                            <a:lumMod val="25000"/>
                          </a:schemeClr>
                        </a:solidFill>
                        <a:latin typeface="Cambria Math" charset="0"/>
                      </a:rPr>
                      <m:t>𝑓</m:t>
                    </m:r>
                    <m:d>
                      <m:dPr>
                        <m:ctrlPr>
                          <a:rPr lang="en-US" altLang="zh-TW" i="1">
                            <a:solidFill>
                              <a:schemeClr val="bg2">
                                <a:lumMod val="25000"/>
                              </a:schemeClr>
                            </a:solidFill>
                            <a:latin typeface="Cambria Math" panose="02040503050406030204" pitchFamily="18" charset="0"/>
                          </a:rPr>
                        </m:ctrlPr>
                      </m:dPr>
                      <m:e>
                        <m:r>
                          <a:rPr lang="en-US" altLang="zh-TW" i="1">
                            <a:solidFill>
                              <a:schemeClr val="bg2">
                                <a:lumMod val="25000"/>
                              </a:schemeClr>
                            </a:solidFill>
                            <a:latin typeface="Cambria Math" charset="0"/>
                          </a:rPr>
                          <m:t>𝑋</m:t>
                        </m:r>
                      </m:e>
                    </m:d>
                    <m:r>
                      <a:rPr lang="en-US" altLang="zh-TW" i="1">
                        <a:solidFill>
                          <a:schemeClr val="bg2">
                            <a:lumMod val="25000"/>
                          </a:schemeClr>
                        </a:solidFill>
                        <a:latin typeface="Cambria Math" charset="0"/>
                      </a:rPr>
                      <m:t>+</m:t>
                    </m:r>
                    <m:r>
                      <a:rPr lang="en-US" altLang="zh-TW" i="1">
                        <a:solidFill>
                          <a:schemeClr val="bg2">
                            <a:lumMod val="25000"/>
                          </a:schemeClr>
                        </a:solidFill>
                        <a:latin typeface="Cambria Math" charset="0"/>
                        <a:ea typeface="Cambria Math" charset="0"/>
                        <a:cs typeface="Cambria Math" charset="0"/>
                      </a:rPr>
                      <m:t>𝜖</m:t>
                    </m:r>
                  </m:oMath>
                </a14:m>
                <a:endParaRPr lang="en-US" altLang="zh-TW" dirty="0">
                  <a:solidFill>
                    <a:schemeClr val="bg2">
                      <a:lumMod val="25000"/>
                    </a:schemeClr>
                  </a:solidFill>
                </a:endParaRPr>
              </a:p>
              <a:p>
                <a:pPr>
                  <a:lnSpc>
                    <a:spcPct val="150000"/>
                  </a:lnSpc>
                </a:pPr>
                <a14:m>
                  <m:oMath xmlns:m="http://schemas.openxmlformats.org/officeDocument/2006/math">
                    <m:acc>
                      <m:accPr>
                        <m:chr m:val="̂"/>
                        <m:ctrlPr>
                          <a:rPr lang="en-US" altLang="zh-TW" i="1">
                            <a:solidFill>
                              <a:schemeClr val="bg2">
                                <a:lumMod val="25000"/>
                              </a:schemeClr>
                            </a:solidFill>
                            <a:latin typeface="Cambria Math" panose="02040503050406030204" pitchFamily="18" charset="0"/>
                          </a:rPr>
                        </m:ctrlPr>
                      </m:accPr>
                      <m:e>
                        <m:r>
                          <a:rPr lang="en-US" altLang="zh-TW" i="1">
                            <a:solidFill>
                              <a:schemeClr val="bg2">
                                <a:lumMod val="25000"/>
                              </a:schemeClr>
                            </a:solidFill>
                            <a:latin typeface="Cambria Math" charset="0"/>
                          </a:rPr>
                          <m:t>𝑌</m:t>
                        </m:r>
                      </m:e>
                    </m:acc>
                    <m:r>
                      <a:rPr lang="en-US" altLang="zh-TW" i="1">
                        <a:solidFill>
                          <a:schemeClr val="bg2">
                            <a:lumMod val="25000"/>
                          </a:schemeClr>
                        </a:solidFill>
                        <a:latin typeface="Cambria Math" charset="0"/>
                      </a:rPr>
                      <m:t>=</m:t>
                    </m:r>
                    <m:acc>
                      <m:accPr>
                        <m:chr m:val="̂"/>
                        <m:ctrlPr>
                          <a:rPr lang="en-US" altLang="zh-TW" i="1">
                            <a:solidFill>
                              <a:schemeClr val="bg2">
                                <a:lumMod val="25000"/>
                              </a:schemeClr>
                            </a:solidFill>
                            <a:latin typeface="Cambria Math" panose="02040503050406030204" pitchFamily="18" charset="0"/>
                          </a:rPr>
                        </m:ctrlPr>
                      </m:accPr>
                      <m:e>
                        <m:r>
                          <a:rPr lang="en-US" altLang="zh-TW" i="1">
                            <a:solidFill>
                              <a:schemeClr val="bg2">
                                <a:lumMod val="25000"/>
                              </a:schemeClr>
                            </a:solidFill>
                            <a:latin typeface="Cambria Math" charset="0"/>
                          </a:rPr>
                          <m:t>𝑓</m:t>
                        </m:r>
                      </m:e>
                    </m:acc>
                  </m:oMath>
                </a14:m>
                <a:r>
                  <a:rPr lang="en-US" b="0" dirty="0">
                    <a:solidFill>
                      <a:schemeClr val="bg2">
                        <a:lumMod val="25000"/>
                      </a:schemeClr>
                    </a:solidFill>
                    <a:latin typeface="Cambria Math" charset="0"/>
                  </a:rPr>
                  <a:t>(X)</a:t>
                </a:r>
              </a:p>
              <a:p>
                <a:pPr>
                  <a:lnSpc>
                    <a:spcPct val="150000"/>
                  </a:lnSpc>
                </a:pPr>
                <a14:m>
                  <m:oMath xmlns:m="http://schemas.openxmlformats.org/officeDocument/2006/math">
                    <m:r>
                      <a:rPr lang="en-US" b="0" i="1" smtClean="0">
                        <a:solidFill>
                          <a:schemeClr val="bg2">
                            <a:lumMod val="25000"/>
                          </a:schemeClr>
                        </a:solidFill>
                        <a:latin typeface="Cambria Math" charset="0"/>
                      </a:rPr>
                      <m:t>𝐸</m:t>
                    </m:r>
                    <m:sSup>
                      <m:sSupPr>
                        <m:ctrlPr>
                          <a:rPr lang="mr-IN" b="0" i="1" smtClean="0">
                            <a:solidFill>
                              <a:schemeClr val="bg2">
                                <a:lumMod val="25000"/>
                              </a:schemeClr>
                            </a:solidFill>
                            <a:latin typeface="Cambria Math" panose="02040503050406030204" pitchFamily="18" charset="0"/>
                          </a:rPr>
                        </m:ctrlPr>
                      </m:sSupPr>
                      <m:e>
                        <m:d>
                          <m:dPr>
                            <m:ctrlPr>
                              <a:rPr lang="mr-IN" b="0" i="1" smtClean="0">
                                <a:solidFill>
                                  <a:schemeClr val="bg2">
                                    <a:lumMod val="25000"/>
                                  </a:schemeClr>
                                </a:solidFill>
                                <a:latin typeface="Cambria Math" panose="02040503050406030204" pitchFamily="18" charset="0"/>
                              </a:rPr>
                            </m:ctrlPr>
                          </m:dPr>
                          <m:e>
                            <m:r>
                              <a:rPr lang="en-US" b="0" i="1" smtClean="0">
                                <a:solidFill>
                                  <a:schemeClr val="bg2">
                                    <a:lumMod val="25000"/>
                                  </a:schemeClr>
                                </a:solidFill>
                                <a:latin typeface="Cambria Math" charset="0"/>
                              </a:rPr>
                              <m:t>𝑌</m:t>
                            </m:r>
                            <m:r>
                              <a:rPr lang="en-US" b="0" i="1" smtClean="0">
                                <a:solidFill>
                                  <a:schemeClr val="bg2">
                                    <a:lumMod val="25000"/>
                                  </a:schemeClr>
                                </a:solidFill>
                                <a:latin typeface="Cambria Math" charset="0"/>
                              </a:rPr>
                              <m:t>−</m:t>
                            </m:r>
                            <m:acc>
                              <m:accPr>
                                <m:chr m:val="̂"/>
                                <m:ctrlPr>
                                  <a:rPr lang="en-US" b="0" i="1" smtClean="0">
                                    <a:solidFill>
                                      <a:schemeClr val="bg2">
                                        <a:lumMod val="25000"/>
                                      </a:schemeClr>
                                    </a:solidFill>
                                    <a:latin typeface="Cambria Math" panose="02040503050406030204" pitchFamily="18" charset="0"/>
                                  </a:rPr>
                                </m:ctrlPr>
                              </m:accPr>
                              <m:e>
                                <m:r>
                                  <a:rPr lang="en-US" b="0" i="1" smtClean="0">
                                    <a:solidFill>
                                      <a:schemeClr val="bg2">
                                        <a:lumMod val="25000"/>
                                      </a:schemeClr>
                                    </a:solidFill>
                                    <a:latin typeface="Cambria Math" charset="0"/>
                                  </a:rPr>
                                  <m:t>𝑌</m:t>
                                </m:r>
                              </m:e>
                            </m:acc>
                          </m:e>
                        </m:d>
                      </m:e>
                      <m:sup>
                        <m:r>
                          <a:rPr lang="en-US" b="0" i="1" smtClean="0">
                            <a:solidFill>
                              <a:schemeClr val="bg2">
                                <a:lumMod val="25000"/>
                              </a:schemeClr>
                            </a:solidFill>
                            <a:latin typeface="Cambria Math" charset="0"/>
                          </a:rPr>
                          <m:t>2</m:t>
                        </m:r>
                      </m:sup>
                    </m:sSup>
                    <m:r>
                      <a:rPr lang="en-US" b="0" i="1" smtClean="0">
                        <a:solidFill>
                          <a:schemeClr val="bg2">
                            <a:lumMod val="25000"/>
                          </a:schemeClr>
                        </a:solidFill>
                        <a:latin typeface="Cambria Math" charset="0"/>
                      </a:rPr>
                      <m:t>=</m:t>
                    </m:r>
                    <m:r>
                      <a:rPr lang="en-US" b="0" i="1" smtClean="0">
                        <a:solidFill>
                          <a:schemeClr val="bg2">
                            <a:lumMod val="25000"/>
                          </a:schemeClr>
                        </a:solidFill>
                        <a:latin typeface="Cambria Math" charset="0"/>
                      </a:rPr>
                      <m:t>𝐸</m:t>
                    </m:r>
                    <m:sSup>
                      <m:sSupPr>
                        <m:ctrlPr>
                          <a:rPr lang="en-US" b="0" i="1" smtClean="0">
                            <a:solidFill>
                              <a:schemeClr val="bg2">
                                <a:lumMod val="25000"/>
                              </a:schemeClr>
                            </a:solidFill>
                            <a:latin typeface="Cambria Math" panose="02040503050406030204" pitchFamily="18" charset="0"/>
                          </a:rPr>
                        </m:ctrlPr>
                      </m:sSupPr>
                      <m:e>
                        <m:d>
                          <m:dPr>
                            <m:begChr m:val="["/>
                            <m:endChr m:val="]"/>
                            <m:ctrlPr>
                              <a:rPr lang="mr-IN" b="0" i="1" smtClean="0">
                                <a:solidFill>
                                  <a:schemeClr val="bg2">
                                    <a:lumMod val="25000"/>
                                  </a:schemeClr>
                                </a:solidFill>
                                <a:latin typeface="Cambria Math" panose="02040503050406030204" pitchFamily="18" charset="0"/>
                              </a:rPr>
                            </m:ctrlPr>
                          </m:dPr>
                          <m:e>
                            <m:r>
                              <a:rPr lang="en-US" b="0" i="1" smtClean="0">
                                <a:solidFill>
                                  <a:schemeClr val="bg2">
                                    <a:lumMod val="25000"/>
                                  </a:schemeClr>
                                </a:solidFill>
                                <a:latin typeface="Cambria Math" charset="0"/>
                              </a:rPr>
                              <m:t>𝑓</m:t>
                            </m:r>
                            <m:d>
                              <m:dPr>
                                <m:ctrlPr>
                                  <a:rPr lang="en-US" b="0" i="1" smtClean="0">
                                    <a:solidFill>
                                      <a:schemeClr val="bg2">
                                        <a:lumMod val="25000"/>
                                      </a:schemeClr>
                                    </a:solidFill>
                                    <a:latin typeface="Cambria Math" panose="02040503050406030204" pitchFamily="18" charset="0"/>
                                  </a:rPr>
                                </m:ctrlPr>
                              </m:dPr>
                              <m:e>
                                <m:r>
                                  <a:rPr lang="en-US" b="0" i="1" smtClean="0">
                                    <a:solidFill>
                                      <a:schemeClr val="bg2">
                                        <a:lumMod val="25000"/>
                                      </a:schemeClr>
                                    </a:solidFill>
                                    <a:latin typeface="Cambria Math" charset="0"/>
                                  </a:rPr>
                                  <m:t>𝑋</m:t>
                                </m:r>
                              </m:e>
                            </m:d>
                            <m:r>
                              <a:rPr lang="en-US" b="0" i="1" smtClean="0">
                                <a:solidFill>
                                  <a:schemeClr val="bg2">
                                    <a:lumMod val="25000"/>
                                  </a:schemeClr>
                                </a:solidFill>
                                <a:latin typeface="Cambria Math" charset="0"/>
                              </a:rPr>
                              <m:t>+</m:t>
                            </m:r>
                            <m:r>
                              <a:rPr lang="en-US" b="0" i="1" smtClean="0">
                                <a:solidFill>
                                  <a:schemeClr val="bg2">
                                    <a:lumMod val="25000"/>
                                  </a:schemeClr>
                                </a:solidFill>
                                <a:latin typeface="Cambria Math" charset="0"/>
                                <a:ea typeface="Cambria Math" charset="0"/>
                                <a:cs typeface="Cambria Math" charset="0"/>
                              </a:rPr>
                              <m:t>𝜖</m:t>
                            </m:r>
                            <m:r>
                              <a:rPr lang="en-US" b="0" i="1" smtClean="0">
                                <a:solidFill>
                                  <a:schemeClr val="bg2">
                                    <a:lumMod val="25000"/>
                                  </a:schemeClr>
                                </a:solidFill>
                                <a:latin typeface="Cambria Math" charset="0"/>
                                <a:ea typeface="Cambria Math" charset="0"/>
                                <a:cs typeface="Cambria Math" charset="0"/>
                              </a:rPr>
                              <m:t>−</m:t>
                            </m:r>
                            <m:acc>
                              <m:accPr>
                                <m:chr m:val="̂"/>
                                <m:ctrlPr>
                                  <a:rPr lang="en-US" b="0" i="1" smtClean="0">
                                    <a:solidFill>
                                      <a:schemeClr val="bg2">
                                        <a:lumMod val="25000"/>
                                      </a:schemeClr>
                                    </a:solidFill>
                                    <a:latin typeface="Cambria Math" panose="02040503050406030204" pitchFamily="18" charset="0"/>
                                    <a:ea typeface="Cambria Math" charset="0"/>
                                    <a:cs typeface="Cambria Math" charset="0"/>
                                  </a:rPr>
                                </m:ctrlPr>
                              </m:accPr>
                              <m:e>
                                <m:r>
                                  <a:rPr lang="en-US" b="0" i="1" smtClean="0">
                                    <a:solidFill>
                                      <a:schemeClr val="bg2">
                                        <a:lumMod val="25000"/>
                                      </a:schemeClr>
                                    </a:solidFill>
                                    <a:latin typeface="Cambria Math" charset="0"/>
                                    <a:ea typeface="Cambria Math" charset="0"/>
                                    <a:cs typeface="Cambria Math" charset="0"/>
                                  </a:rPr>
                                  <m:t>𝑓</m:t>
                                </m:r>
                              </m:e>
                            </m:acc>
                            <m:r>
                              <a:rPr lang="en-US" b="0" i="1" smtClean="0">
                                <a:solidFill>
                                  <a:schemeClr val="bg2">
                                    <a:lumMod val="25000"/>
                                  </a:schemeClr>
                                </a:solidFill>
                                <a:latin typeface="Cambria Math" charset="0"/>
                              </a:rPr>
                              <m:t>(</m:t>
                            </m:r>
                            <m:r>
                              <a:rPr lang="en-US" b="0" i="1" smtClean="0">
                                <a:solidFill>
                                  <a:schemeClr val="bg2">
                                    <a:lumMod val="25000"/>
                                  </a:schemeClr>
                                </a:solidFill>
                                <a:latin typeface="Cambria Math" charset="0"/>
                              </a:rPr>
                              <m:t>𝑋</m:t>
                            </m:r>
                            <m:r>
                              <a:rPr lang="en-US" b="0" i="1" smtClean="0">
                                <a:solidFill>
                                  <a:schemeClr val="bg2">
                                    <a:lumMod val="25000"/>
                                  </a:schemeClr>
                                </a:solidFill>
                                <a:latin typeface="Cambria Math" charset="0"/>
                              </a:rPr>
                              <m:t>)</m:t>
                            </m:r>
                          </m:e>
                        </m:d>
                      </m:e>
                      <m:sup>
                        <m:r>
                          <a:rPr lang="en-US" b="0" i="1" smtClean="0">
                            <a:solidFill>
                              <a:schemeClr val="bg2">
                                <a:lumMod val="25000"/>
                              </a:schemeClr>
                            </a:solidFill>
                            <a:latin typeface="Cambria Math" charset="0"/>
                          </a:rPr>
                          <m:t>2</m:t>
                        </m:r>
                      </m:sup>
                    </m:sSup>
                  </m:oMath>
                </a14:m>
                <a:br>
                  <a:rPr lang="en-US" b="0" i="1" dirty="0">
                    <a:solidFill>
                      <a:schemeClr val="bg2">
                        <a:lumMod val="25000"/>
                      </a:schemeClr>
                    </a:solidFill>
                    <a:latin typeface="Cambria Math" charset="0"/>
                  </a:rPr>
                </a:br>
                <a14:m>
                  <m:oMath xmlns:m="http://schemas.openxmlformats.org/officeDocument/2006/math">
                    <m:r>
                      <a:rPr lang="en-US" b="0" i="0" smtClean="0">
                        <a:solidFill>
                          <a:schemeClr val="bg2">
                            <a:lumMod val="25000"/>
                          </a:schemeClr>
                        </a:solidFill>
                        <a:latin typeface="Cambria Math" charset="0"/>
                      </a:rPr>
                      <m:t>=</m:t>
                    </m:r>
                  </m:oMath>
                </a14:m>
                <a:r>
                  <a:rPr lang="en-US" altLang="zh-TW" dirty="0">
                    <a:solidFill>
                      <a:schemeClr val="bg2">
                        <a:lumMod val="25000"/>
                      </a:schemeClr>
                    </a:solidFill>
                  </a:rPr>
                  <a:t> </a:t>
                </a:r>
                <a14:m>
                  <m:oMath xmlns:m="http://schemas.openxmlformats.org/officeDocument/2006/math">
                    <m:sSup>
                      <m:sSupPr>
                        <m:ctrlPr>
                          <a:rPr lang="en-US" altLang="zh-TW" i="1">
                            <a:solidFill>
                              <a:schemeClr val="bg2">
                                <a:lumMod val="25000"/>
                              </a:schemeClr>
                            </a:solidFill>
                            <a:latin typeface="Cambria Math" panose="02040503050406030204" pitchFamily="18" charset="0"/>
                          </a:rPr>
                        </m:ctrlPr>
                      </m:sSupPr>
                      <m:e>
                        <m:d>
                          <m:dPr>
                            <m:begChr m:val="["/>
                            <m:endChr m:val="]"/>
                            <m:ctrlPr>
                              <a:rPr lang="mr-IN" altLang="zh-TW" i="1">
                                <a:solidFill>
                                  <a:schemeClr val="bg2">
                                    <a:lumMod val="25000"/>
                                  </a:schemeClr>
                                </a:solidFill>
                                <a:latin typeface="Cambria Math" panose="02040503050406030204" pitchFamily="18" charset="0"/>
                              </a:rPr>
                            </m:ctrlPr>
                          </m:dPr>
                          <m:e>
                            <m:r>
                              <a:rPr lang="en-US" altLang="zh-TW" i="1">
                                <a:solidFill>
                                  <a:schemeClr val="bg2">
                                    <a:lumMod val="25000"/>
                                  </a:schemeClr>
                                </a:solidFill>
                                <a:latin typeface="Cambria Math" charset="0"/>
                              </a:rPr>
                              <m:t>𝑓</m:t>
                            </m:r>
                            <m:d>
                              <m:dPr>
                                <m:ctrlPr>
                                  <a:rPr lang="en-US" altLang="zh-TW" i="1">
                                    <a:solidFill>
                                      <a:schemeClr val="bg2">
                                        <a:lumMod val="25000"/>
                                      </a:schemeClr>
                                    </a:solidFill>
                                    <a:latin typeface="Cambria Math" panose="02040503050406030204" pitchFamily="18" charset="0"/>
                                  </a:rPr>
                                </m:ctrlPr>
                              </m:dPr>
                              <m:e>
                                <m:r>
                                  <a:rPr lang="en-US" altLang="zh-TW" i="1">
                                    <a:solidFill>
                                      <a:schemeClr val="bg2">
                                        <a:lumMod val="25000"/>
                                      </a:schemeClr>
                                    </a:solidFill>
                                    <a:latin typeface="Cambria Math" charset="0"/>
                                  </a:rPr>
                                  <m:t>𝑋</m:t>
                                </m:r>
                              </m:e>
                            </m:d>
                            <m:r>
                              <a:rPr lang="en-US" altLang="zh-TW" i="1">
                                <a:solidFill>
                                  <a:schemeClr val="bg2">
                                    <a:lumMod val="25000"/>
                                  </a:schemeClr>
                                </a:solidFill>
                                <a:latin typeface="Cambria Math" charset="0"/>
                                <a:ea typeface="Cambria Math" charset="0"/>
                                <a:cs typeface="Cambria Math" charset="0"/>
                              </a:rPr>
                              <m:t>−</m:t>
                            </m:r>
                            <m:acc>
                              <m:accPr>
                                <m:chr m:val="̂"/>
                                <m:ctrlPr>
                                  <a:rPr lang="en-US" altLang="zh-TW" i="1">
                                    <a:solidFill>
                                      <a:schemeClr val="bg2">
                                        <a:lumMod val="25000"/>
                                      </a:schemeClr>
                                    </a:solidFill>
                                    <a:latin typeface="Cambria Math" panose="02040503050406030204" pitchFamily="18" charset="0"/>
                                    <a:ea typeface="Cambria Math" charset="0"/>
                                    <a:cs typeface="Cambria Math" charset="0"/>
                                  </a:rPr>
                                </m:ctrlPr>
                              </m:accPr>
                              <m:e>
                                <m:r>
                                  <a:rPr lang="en-US" altLang="zh-TW" i="1">
                                    <a:solidFill>
                                      <a:schemeClr val="bg2">
                                        <a:lumMod val="25000"/>
                                      </a:schemeClr>
                                    </a:solidFill>
                                    <a:latin typeface="Cambria Math" charset="0"/>
                                    <a:ea typeface="Cambria Math" charset="0"/>
                                    <a:cs typeface="Cambria Math" charset="0"/>
                                  </a:rPr>
                                  <m:t>𝑓</m:t>
                                </m:r>
                              </m:e>
                            </m:acc>
                            <m:r>
                              <a:rPr lang="en-US" altLang="zh-TW" i="1">
                                <a:solidFill>
                                  <a:schemeClr val="bg2">
                                    <a:lumMod val="25000"/>
                                  </a:schemeClr>
                                </a:solidFill>
                                <a:latin typeface="Cambria Math" charset="0"/>
                              </a:rPr>
                              <m:t>(</m:t>
                            </m:r>
                            <m:r>
                              <a:rPr lang="en-US" altLang="zh-TW" i="1">
                                <a:solidFill>
                                  <a:schemeClr val="bg2">
                                    <a:lumMod val="25000"/>
                                  </a:schemeClr>
                                </a:solidFill>
                                <a:latin typeface="Cambria Math" charset="0"/>
                              </a:rPr>
                              <m:t>𝑋</m:t>
                            </m:r>
                            <m:r>
                              <a:rPr lang="en-US" altLang="zh-TW" i="1">
                                <a:solidFill>
                                  <a:schemeClr val="bg2">
                                    <a:lumMod val="25000"/>
                                  </a:schemeClr>
                                </a:solidFill>
                                <a:latin typeface="Cambria Math" charset="0"/>
                              </a:rPr>
                              <m:t>)</m:t>
                            </m:r>
                          </m:e>
                        </m:d>
                      </m:e>
                      <m:sup>
                        <m:r>
                          <a:rPr lang="en-US" altLang="zh-TW" i="1">
                            <a:solidFill>
                              <a:schemeClr val="bg2">
                                <a:lumMod val="25000"/>
                              </a:schemeClr>
                            </a:solidFill>
                            <a:latin typeface="Cambria Math" charset="0"/>
                          </a:rPr>
                          <m:t>2</m:t>
                        </m:r>
                      </m:sup>
                    </m:sSup>
                    <m:r>
                      <a:rPr lang="en-US" altLang="zh-TW" b="0" i="1" smtClean="0">
                        <a:solidFill>
                          <a:schemeClr val="bg2">
                            <a:lumMod val="25000"/>
                          </a:schemeClr>
                        </a:solidFill>
                        <a:latin typeface="Cambria Math" charset="0"/>
                      </a:rPr>
                      <m:t>+</m:t>
                    </m:r>
                    <m:r>
                      <a:rPr lang="en-US" altLang="zh-TW" b="0" i="1" smtClean="0">
                        <a:solidFill>
                          <a:schemeClr val="bg2">
                            <a:lumMod val="25000"/>
                          </a:schemeClr>
                        </a:solidFill>
                        <a:latin typeface="Cambria Math" charset="0"/>
                      </a:rPr>
                      <m:t>𝑉𝑎𝑟</m:t>
                    </m:r>
                    <m:r>
                      <a:rPr lang="en-US" altLang="zh-TW" b="0" i="1" smtClean="0">
                        <a:solidFill>
                          <a:schemeClr val="bg2">
                            <a:lumMod val="25000"/>
                          </a:schemeClr>
                        </a:solidFill>
                        <a:latin typeface="Cambria Math" charset="0"/>
                      </a:rPr>
                      <m:t>(</m:t>
                    </m:r>
                    <m:r>
                      <a:rPr lang="en-US" altLang="zh-TW" b="0" i="1" smtClean="0">
                        <a:solidFill>
                          <a:schemeClr val="bg2">
                            <a:lumMod val="25000"/>
                          </a:schemeClr>
                        </a:solidFill>
                        <a:latin typeface="Cambria Math" charset="0"/>
                        <a:ea typeface="Cambria Math" charset="0"/>
                        <a:cs typeface="Cambria Math" charset="0"/>
                      </a:rPr>
                      <m:t>𝜖</m:t>
                    </m:r>
                    <m:r>
                      <a:rPr lang="en-US" altLang="zh-TW" b="0" i="1" smtClean="0">
                        <a:solidFill>
                          <a:schemeClr val="bg2">
                            <a:lumMod val="25000"/>
                          </a:schemeClr>
                        </a:solidFill>
                        <a:latin typeface="Cambria Math" charset="0"/>
                      </a:rPr>
                      <m:t>)</m:t>
                    </m:r>
                  </m:oMath>
                </a14:m>
                <a:endParaRPr lang="en-US" dirty="0">
                  <a:solidFill>
                    <a:schemeClr val="bg2">
                      <a:lumMod val="25000"/>
                    </a:schemeClr>
                  </a:solidFill>
                </a:endParaRPr>
              </a:p>
              <a:p>
                <a:pPr lvl="1">
                  <a:lnSpc>
                    <a:spcPct val="150000"/>
                  </a:lnSpc>
                </a:pPr>
                <a14:m>
                  <m:oMath xmlns:m="http://schemas.openxmlformats.org/officeDocument/2006/math">
                    <m:r>
                      <a:rPr lang="en-US" altLang="zh-TW" i="1">
                        <a:solidFill>
                          <a:schemeClr val="bg2">
                            <a:lumMod val="25000"/>
                          </a:schemeClr>
                        </a:solidFill>
                        <a:latin typeface="Cambria Math" charset="0"/>
                      </a:rPr>
                      <m:t>𝐸</m:t>
                    </m:r>
                    <m:sSup>
                      <m:sSupPr>
                        <m:ctrlPr>
                          <a:rPr lang="mr-IN" altLang="zh-TW" i="1">
                            <a:solidFill>
                              <a:schemeClr val="bg2">
                                <a:lumMod val="25000"/>
                              </a:schemeClr>
                            </a:solidFill>
                            <a:latin typeface="Cambria Math" panose="02040503050406030204" pitchFamily="18" charset="0"/>
                          </a:rPr>
                        </m:ctrlPr>
                      </m:sSupPr>
                      <m:e>
                        <m:d>
                          <m:dPr>
                            <m:ctrlPr>
                              <a:rPr lang="mr-IN" altLang="zh-TW" i="1">
                                <a:solidFill>
                                  <a:schemeClr val="bg2">
                                    <a:lumMod val="25000"/>
                                  </a:schemeClr>
                                </a:solidFill>
                                <a:latin typeface="Cambria Math" panose="02040503050406030204" pitchFamily="18" charset="0"/>
                              </a:rPr>
                            </m:ctrlPr>
                          </m:dPr>
                          <m:e>
                            <m:r>
                              <a:rPr lang="en-US" altLang="zh-TW" i="1">
                                <a:solidFill>
                                  <a:schemeClr val="bg2">
                                    <a:lumMod val="25000"/>
                                  </a:schemeClr>
                                </a:solidFill>
                                <a:latin typeface="Cambria Math" charset="0"/>
                              </a:rPr>
                              <m:t>𝑌</m:t>
                            </m:r>
                            <m:r>
                              <a:rPr lang="en-US" altLang="zh-TW" i="1">
                                <a:solidFill>
                                  <a:schemeClr val="bg2">
                                    <a:lumMod val="25000"/>
                                  </a:schemeClr>
                                </a:solidFill>
                                <a:latin typeface="Cambria Math" charset="0"/>
                              </a:rPr>
                              <m:t>−</m:t>
                            </m:r>
                            <m:acc>
                              <m:accPr>
                                <m:chr m:val="̂"/>
                                <m:ctrlPr>
                                  <a:rPr lang="en-US" altLang="zh-TW" i="1">
                                    <a:solidFill>
                                      <a:schemeClr val="bg2">
                                        <a:lumMod val="25000"/>
                                      </a:schemeClr>
                                    </a:solidFill>
                                    <a:latin typeface="Cambria Math" panose="02040503050406030204" pitchFamily="18" charset="0"/>
                                  </a:rPr>
                                </m:ctrlPr>
                              </m:accPr>
                              <m:e>
                                <m:r>
                                  <a:rPr lang="en-US" altLang="zh-TW" i="1">
                                    <a:solidFill>
                                      <a:schemeClr val="bg2">
                                        <a:lumMod val="25000"/>
                                      </a:schemeClr>
                                    </a:solidFill>
                                    <a:latin typeface="Cambria Math" charset="0"/>
                                  </a:rPr>
                                  <m:t>𝑌</m:t>
                                </m:r>
                              </m:e>
                            </m:acc>
                          </m:e>
                        </m:d>
                      </m:e>
                      <m:sup>
                        <m:r>
                          <a:rPr lang="en-US" altLang="zh-TW" i="1">
                            <a:solidFill>
                              <a:schemeClr val="bg2">
                                <a:lumMod val="25000"/>
                              </a:schemeClr>
                            </a:solidFill>
                            <a:latin typeface="Cambria Math" charset="0"/>
                          </a:rPr>
                          <m:t>2</m:t>
                        </m:r>
                      </m:sup>
                    </m:sSup>
                    <m:r>
                      <a:rPr lang="en-US" altLang="zh-TW" i="1">
                        <a:solidFill>
                          <a:schemeClr val="bg2">
                            <a:lumMod val="25000"/>
                          </a:schemeClr>
                        </a:solidFill>
                        <a:latin typeface="Cambria Math" charset="0"/>
                      </a:rPr>
                      <m:t> </m:t>
                    </m:r>
                  </m:oMath>
                </a14:m>
                <a:r>
                  <a:rPr lang="en-US" altLang="zh-TW" dirty="0">
                    <a:solidFill>
                      <a:schemeClr val="bg2">
                        <a:lumMod val="25000"/>
                      </a:schemeClr>
                    </a:solidFill>
                  </a:rPr>
                  <a:t>: the average, or expected value, of the squared expected difference between the predicted and actual value of  </a:t>
                </a:r>
                <a:r>
                  <a:rPr lang="en-US" altLang="zh-TW" i="1" dirty="0">
                    <a:solidFill>
                      <a:schemeClr val="bg2">
                        <a:lumMod val="25000"/>
                      </a:schemeClr>
                    </a:solidFill>
                  </a:rPr>
                  <a:t>Y</a:t>
                </a:r>
              </a:p>
              <a:p>
                <a:pPr lvl="1">
                  <a:lnSpc>
                    <a:spcPct val="150000"/>
                  </a:lnSpc>
                </a:pPr>
                <a:r>
                  <a:rPr lang="en-US" altLang="zh-TW" dirty="0">
                    <a:solidFill>
                      <a:schemeClr val="bg2">
                        <a:lumMod val="25000"/>
                      </a:schemeClr>
                    </a:solidFill>
                  </a:rPr>
                  <a:t>variance associated with the error term </a:t>
                </a:r>
                <a14:m>
                  <m:oMath xmlns:m="http://schemas.openxmlformats.org/officeDocument/2006/math">
                    <m:r>
                      <a:rPr lang="en-US" altLang="zh-TW" i="1">
                        <a:solidFill>
                          <a:schemeClr val="bg2">
                            <a:lumMod val="25000"/>
                          </a:schemeClr>
                        </a:solidFill>
                        <a:latin typeface="Cambria Math" charset="0"/>
                        <a:ea typeface="Cambria Math" charset="0"/>
                        <a:cs typeface="Cambria Math" charset="0"/>
                      </a:rPr>
                      <m:t>𝜖</m:t>
                    </m:r>
                  </m:oMath>
                </a14:m>
                <a:endParaRPr lang="en-US" altLang="zh-TW" dirty="0">
                  <a:solidFill>
                    <a:schemeClr val="bg2">
                      <a:lumMod val="25000"/>
                    </a:schemeClr>
                  </a:solidFill>
                </a:endParaRPr>
              </a:p>
              <a:p>
                <a:pPr>
                  <a:lnSpc>
                    <a:spcPct val="150000"/>
                  </a:lnSpc>
                </a:pPr>
                <a:r>
                  <a:rPr lang="en-US" altLang="zh-TW" dirty="0">
                    <a:solidFill>
                      <a:schemeClr val="bg2">
                        <a:lumMod val="25000"/>
                      </a:schemeClr>
                    </a:solidFill>
                  </a:rPr>
                  <a:t>Which is Reducible? Which is Irreducible?</a:t>
                </a:r>
              </a:p>
              <a:p>
                <a:pPr>
                  <a:lnSpc>
                    <a:spcPct val="150000"/>
                  </a:lnSpc>
                </a:pPr>
                <a:endParaRPr lang="en-US" dirty="0">
                  <a:solidFill>
                    <a:schemeClr val="bg2">
                      <a:lumMod val="25000"/>
                    </a:schemeClr>
                  </a:solidFill>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457200" y="508000"/>
                <a:ext cx="8229600" cy="5798671"/>
              </a:xfrm>
              <a:blipFill>
                <a:blip r:embed="rId2"/>
                <a:stretch>
                  <a:fillRect l="-772"/>
                </a:stretch>
              </a:blipFill>
            </p:spPr>
            <p:txBody>
              <a:bodyPr/>
              <a:lstStyle/>
              <a:p>
                <a:r>
                  <a:rPr lang="en-US">
                    <a:noFill/>
                  </a:rPr>
                  <a:t> </a:t>
                </a:r>
              </a:p>
            </p:txBody>
          </p:sp>
        </mc:Fallback>
      </mc:AlternateContent>
      <p:sp>
        <p:nvSpPr>
          <p:cNvPr id="4" name="矩形 3">
            <a:extLst>
              <a:ext uri="{FF2B5EF4-FFF2-40B4-BE49-F238E27FC236}">
                <a16:creationId xmlns:a16="http://schemas.microsoft.com/office/drawing/2014/main" id="{085E7D24-31ED-1642-BA0B-5EE800807D8F}"/>
              </a:ext>
            </a:extLst>
          </p:cNvPr>
          <p:cNvSpPr/>
          <p:nvPr/>
        </p:nvSpPr>
        <p:spPr>
          <a:xfrm>
            <a:off x="0" y="6529046"/>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4302069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Inference </a:t>
            </a:r>
            <a:r>
              <a:rPr lang="en-US" altLang="zh-TW" dirty="0" err="1"/>
              <a:t>v.s</a:t>
            </a:r>
            <a:r>
              <a:rPr lang="en-US" altLang="zh-TW" dirty="0"/>
              <a:t>. prediction</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pPr>
                  <a:lnSpc>
                    <a:spcPct val="150000"/>
                  </a:lnSpc>
                </a:pPr>
                <a:r>
                  <a:rPr lang="en-US" altLang="zh-TW" dirty="0">
                    <a:solidFill>
                      <a:schemeClr val="bg2">
                        <a:lumMod val="25000"/>
                      </a:schemeClr>
                    </a:solidFill>
                  </a:rPr>
                  <a:t>interested in understanding the way that </a:t>
                </a:r>
                <a:r>
                  <a:rPr lang="en-US" altLang="zh-TW" i="1" dirty="0">
                    <a:solidFill>
                      <a:schemeClr val="bg2">
                        <a:lumMod val="25000"/>
                      </a:schemeClr>
                    </a:solidFill>
                  </a:rPr>
                  <a:t>Y  </a:t>
                </a:r>
                <a:r>
                  <a:rPr lang="en-US" altLang="zh-TW" dirty="0">
                    <a:solidFill>
                      <a:schemeClr val="bg2">
                        <a:lumMod val="25000"/>
                      </a:schemeClr>
                    </a:solidFill>
                  </a:rPr>
                  <a:t>is affected as </a:t>
                </a:r>
                <a:r>
                  <a:rPr lang="en-US" altLang="zh-TW" i="1" dirty="0">
                    <a:solidFill>
                      <a:schemeClr val="bg2">
                        <a:lumMod val="25000"/>
                      </a:schemeClr>
                    </a:solidFill>
                  </a:rPr>
                  <a:t>X</a:t>
                </a:r>
                <a:r>
                  <a:rPr lang="en-US" altLang="zh-TW" baseline="-25000" dirty="0">
                    <a:solidFill>
                      <a:schemeClr val="bg2">
                        <a:lumMod val="25000"/>
                      </a:schemeClr>
                    </a:solidFill>
                  </a:rPr>
                  <a:t>1</a:t>
                </a:r>
                <a:r>
                  <a:rPr lang="en-US" altLang="zh-TW" dirty="0">
                    <a:solidFill>
                      <a:schemeClr val="bg2">
                        <a:lumMod val="25000"/>
                      </a:schemeClr>
                    </a:solidFill>
                  </a:rPr>
                  <a:t>, . . . , </a:t>
                </a:r>
                <a:r>
                  <a:rPr lang="en-US" altLang="zh-TW" i="1" dirty="0" err="1">
                    <a:solidFill>
                      <a:schemeClr val="bg2">
                        <a:lumMod val="25000"/>
                      </a:schemeClr>
                    </a:solidFill>
                  </a:rPr>
                  <a:t>X</a:t>
                </a:r>
                <a:r>
                  <a:rPr lang="en-US" altLang="zh-TW" i="1" baseline="-25000" dirty="0" err="1">
                    <a:solidFill>
                      <a:schemeClr val="bg2">
                        <a:lumMod val="25000"/>
                      </a:schemeClr>
                    </a:solidFill>
                  </a:rPr>
                  <a:t>p</a:t>
                </a:r>
                <a:r>
                  <a:rPr lang="en-US" altLang="zh-TW" dirty="0">
                    <a:solidFill>
                      <a:schemeClr val="bg2">
                        <a:lumMod val="25000"/>
                      </a:schemeClr>
                    </a:solidFill>
                  </a:rPr>
                  <a:t>  change.</a:t>
                </a:r>
              </a:p>
              <a:p>
                <a:pPr lvl="1">
                  <a:lnSpc>
                    <a:spcPct val="150000"/>
                  </a:lnSpc>
                </a:pPr>
                <a:r>
                  <a:rPr lang="en-US" altLang="zh-TW" dirty="0">
                    <a:solidFill>
                      <a:schemeClr val="bg2">
                        <a:lumMod val="25000"/>
                      </a:schemeClr>
                    </a:solidFill>
                  </a:rPr>
                  <a:t>wish to estimate </a:t>
                </a:r>
                <a:r>
                  <a:rPr lang="en-US" altLang="zh-TW" i="1" dirty="0">
                    <a:solidFill>
                      <a:schemeClr val="bg2">
                        <a:lumMod val="25000"/>
                      </a:schemeClr>
                    </a:solidFill>
                  </a:rPr>
                  <a:t>f</a:t>
                </a:r>
                <a:r>
                  <a:rPr lang="en-US" altLang="zh-TW" dirty="0">
                    <a:solidFill>
                      <a:schemeClr val="bg2">
                        <a:lumMod val="25000"/>
                      </a:schemeClr>
                    </a:solidFill>
                  </a:rPr>
                  <a:t> , not necessarily to make predictions for </a:t>
                </a:r>
                <a:r>
                  <a:rPr lang="en-US" altLang="zh-TW" i="1" dirty="0">
                    <a:solidFill>
                      <a:schemeClr val="bg2">
                        <a:lumMod val="25000"/>
                      </a:schemeClr>
                    </a:solidFill>
                  </a:rPr>
                  <a:t>Y </a:t>
                </a:r>
              </a:p>
              <a:p>
                <a:pPr lvl="1">
                  <a:lnSpc>
                    <a:spcPct val="150000"/>
                  </a:lnSpc>
                </a:pPr>
                <a:r>
                  <a:rPr lang="en-US" altLang="zh-TW" dirty="0">
                    <a:solidFill>
                      <a:schemeClr val="bg2">
                        <a:lumMod val="25000"/>
                      </a:schemeClr>
                    </a:solidFill>
                  </a:rPr>
                  <a:t>understand the relationship between </a:t>
                </a:r>
                <a:r>
                  <a:rPr lang="en-US" altLang="zh-TW" i="1" dirty="0">
                    <a:solidFill>
                      <a:schemeClr val="bg2">
                        <a:lumMod val="25000"/>
                      </a:schemeClr>
                    </a:solidFill>
                  </a:rPr>
                  <a:t>X</a:t>
                </a:r>
                <a:r>
                  <a:rPr lang="en-US" altLang="zh-TW" dirty="0">
                    <a:solidFill>
                      <a:schemeClr val="bg2">
                        <a:lumMod val="25000"/>
                      </a:schemeClr>
                    </a:solidFill>
                  </a:rPr>
                  <a:t> and </a:t>
                </a:r>
                <a:r>
                  <a:rPr lang="en-US" altLang="zh-TW" i="1" dirty="0">
                    <a:solidFill>
                      <a:schemeClr val="bg2">
                        <a:lumMod val="25000"/>
                      </a:schemeClr>
                    </a:solidFill>
                  </a:rPr>
                  <a:t>Y</a:t>
                </a:r>
                <a:r>
                  <a:rPr lang="en-US" altLang="zh-TW" dirty="0">
                    <a:solidFill>
                      <a:schemeClr val="bg2">
                        <a:lumMod val="25000"/>
                      </a:schemeClr>
                    </a:solidFill>
                  </a:rPr>
                  <a:t> </a:t>
                </a:r>
              </a:p>
              <a:p>
                <a:pPr lvl="1">
                  <a:lnSpc>
                    <a:spcPct val="150000"/>
                  </a:lnSpc>
                </a:pPr>
                <a:r>
                  <a:rPr lang="en-US" altLang="zh-TW" dirty="0">
                    <a:solidFill>
                      <a:schemeClr val="bg2">
                        <a:lumMod val="25000"/>
                      </a:schemeClr>
                    </a:solidFill>
                  </a:rPr>
                  <a:t>understand how </a:t>
                </a:r>
                <a:r>
                  <a:rPr lang="en-US" altLang="zh-TW" i="1" dirty="0">
                    <a:solidFill>
                      <a:schemeClr val="bg2">
                        <a:lumMod val="25000"/>
                      </a:schemeClr>
                    </a:solidFill>
                  </a:rPr>
                  <a:t>Y</a:t>
                </a:r>
                <a:r>
                  <a:rPr lang="en-US" altLang="zh-TW" dirty="0">
                    <a:solidFill>
                      <a:schemeClr val="bg2">
                        <a:lumMod val="25000"/>
                      </a:schemeClr>
                    </a:solidFill>
                  </a:rPr>
                  <a:t> changes as a function of </a:t>
                </a:r>
                <a:r>
                  <a:rPr lang="en-US" altLang="zh-TW" i="1" dirty="0">
                    <a:solidFill>
                      <a:schemeClr val="bg2">
                        <a:lumMod val="25000"/>
                      </a:schemeClr>
                    </a:solidFill>
                  </a:rPr>
                  <a:t>X</a:t>
                </a:r>
                <a:r>
                  <a:rPr lang="en-US" altLang="zh-TW" baseline="-25000" dirty="0">
                    <a:solidFill>
                      <a:schemeClr val="bg2">
                        <a:lumMod val="25000"/>
                      </a:schemeClr>
                    </a:solidFill>
                  </a:rPr>
                  <a:t>1</a:t>
                </a:r>
                <a:r>
                  <a:rPr lang="en-US" altLang="zh-TW" dirty="0">
                    <a:solidFill>
                      <a:schemeClr val="bg2">
                        <a:lumMod val="25000"/>
                      </a:schemeClr>
                    </a:solidFill>
                  </a:rPr>
                  <a:t>, . . .,</a:t>
                </a:r>
                <a:r>
                  <a:rPr lang="en-US" altLang="zh-TW" i="1" dirty="0" err="1">
                    <a:solidFill>
                      <a:schemeClr val="bg2">
                        <a:lumMod val="25000"/>
                      </a:schemeClr>
                    </a:solidFill>
                  </a:rPr>
                  <a:t>X</a:t>
                </a:r>
                <a:r>
                  <a:rPr lang="en-US" altLang="zh-TW" i="1" baseline="-25000" dirty="0" err="1">
                    <a:solidFill>
                      <a:schemeClr val="bg2">
                        <a:lumMod val="25000"/>
                      </a:schemeClr>
                    </a:solidFill>
                  </a:rPr>
                  <a:t>p</a:t>
                </a:r>
                <a:endParaRPr lang="en-US" altLang="zh-TW" dirty="0">
                  <a:solidFill>
                    <a:schemeClr val="bg2">
                      <a:lumMod val="25000"/>
                    </a:schemeClr>
                  </a:solidFill>
                </a:endParaRPr>
              </a:p>
              <a:p>
                <a:pPr lvl="1">
                  <a:lnSpc>
                    <a:spcPct val="150000"/>
                  </a:lnSpc>
                </a:pPr>
                <a14:m>
                  <m:oMath xmlns:m="http://schemas.openxmlformats.org/officeDocument/2006/math">
                    <m:acc>
                      <m:accPr>
                        <m:chr m:val="̂"/>
                        <m:ctrlPr>
                          <a:rPr lang="en-US" altLang="zh-TW" i="1">
                            <a:solidFill>
                              <a:schemeClr val="bg2">
                                <a:lumMod val="25000"/>
                              </a:schemeClr>
                            </a:solidFill>
                            <a:latin typeface="Cambria Math" panose="02040503050406030204" pitchFamily="18" charset="0"/>
                            <a:ea typeface="Cambria Math" charset="0"/>
                            <a:cs typeface="Cambria Math" charset="0"/>
                          </a:rPr>
                        </m:ctrlPr>
                      </m:accPr>
                      <m:e>
                        <m:r>
                          <a:rPr lang="en-US" altLang="zh-TW" i="1">
                            <a:solidFill>
                              <a:schemeClr val="bg2">
                                <a:lumMod val="25000"/>
                              </a:schemeClr>
                            </a:solidFill>
                            <a:latin typeface="Cambria Math" charset="0"/>
                            <a:ea typeface="Cambria Math" charset="0"/>
                            <a:cs typeface="Cambria Math" charset="0"/>
                          </a:rPr>
                          <m:t>𝑓</m:t>
                        </m:r>
                      </m:e>
                    </m:acc>
                  </m:oMath>
                </a14:m>
                <a:r>
                  <a:rPr lang="en-US" altLang="zh-TW" dirty="0">
                    <a:solidFill>
                      <a:schemeClr val="bg2">
                        <a:lumMod val="25000"/>
                      </a:schemeClr>
                    </a:solidFill>
                  </a:rPr>
                  <a:t> cannot be treated as a black box</a:t>
                </a:r>
                <a:endParaRPr lang="en-US" dirty="0">
                  <a:solidFill>
                    <a:schemeClr val="bg2">
                      <a:lumMod val="25000"/>
                    </a:schemeClr>
                  </a:solidFill>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644"/>
                </a:stretch>
              </a:blipFill>
            </p:spPr>
            <p:txBody>
              <a:bodyPr/>
              <a:lstStyle/>
              <a:p>
                <a:r>
                  <a:rPr lang="en-US">
                    <a:noFill/>
                  </a:rPr>
                  <a:t> </a:t>
                </a:r>
              </a:p>
            </p:txBody>
          </p:sp>
        </mc:Fallback>
      </mc:AlternateContent>
      <p:sp>
        <p:nvSpPr>
          <p:cNvPr id="4" name="矩形 3">
            <a:extLst>
              <a:ext uri="{FF2B5EF4-FFF2-40B4-BE49-F238E27FC236}">
                <a16:creationId xmlns:a16="http://schemas.microsoft.com/office/drawing/2014/main" id="{DF39D189-50B6-FA4E-A339-C2547E0D846A}"/>
              </a:ext>
            </a:extLst>
          </p:cNvPr>
          <p:cNvSpPr/>
          <p:nvPr/>
        </p:nvSpPr>
        <p:spPr>
          <a:xfrm>
            <a:off x="0" y="6529046"/>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1025669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Inference</a:t>
            </a:r>
            <a:endParaRPr lang="en-US" dirty="0"/>
          </a:p>
        </p:txBody>
      </p:sp>
      <p:sp>
        <p:nvSpPr>
          <p:cNvPr id="3" name="內容版面配置區 2"/>
          <p:cNvSpPr>
            <a:spLocks noGrp="1"/>
          </p:cNvSpPr>
          <p:nvPr>
            <p:ph idx="1"/>
          </p:nvPr>
        </p:nvSpPr>
        <p:spPr/>
        <p:txBody>
          <a:bodyPr>
            <a:normAutofit/>
          </a:bodyPr>
          <a:lstStyle/>
          <a:p>
            <a:pPr>
              <a:lnSpc>
                <a:spcPct val="150000"/>
              </a:lnSpc>
            </a:pPr>
            <a:r>
              <a:rPr lang="en-US" altLang="zh-TW" dirty="0">
                <a:solidFill>
                  <a:schemeClr val="bg2">
                    <a:lumMod val="25000"/>
                  </a:schemeClr>
                </a:solidFill>
              </a:rPr>
              <a:t> Which predictors are associated with the response?</a:t>
            </a:r>
          </a:p>
          <a:p>
            <a:pPr>
              <a:lnSpc>
                <a:spcPct val="150000"/>
              </a:lnSpc>
            </a:pPr>
            <a:r>
              <a:rPr lang="en-US" altLang="zh-TW" dirty="0">
                <a:solidFill>
                  <a:schemeClr val="bg2">
                    <a:lumMod val="25000"/>
                  </a:schemeClr>
                </a:solidFill>
              </a:rPr>
              <a:t> What is the relationship between the response and each predictor?</a:t>
            </a:r>
          </a:p>
          <a:p>
            <a:pPr>
              <a:lnSpc>
                <a:spcPct val="150000"/>
              </a:lnSpc>
            </a:pPr>
            <a:r>
              <a:rPr lang="en-US" altLang="zh-TW" dirty="0">
                <a:solidFill>
                  <a:schemeClr val="bg2">
                    <a:lumMod val="25000"/>
                  </a:schemeClr>
                </a:solidFill>
              </a:rPr>
              <a:t>Can the relationship between </a:t>
            </a:r>
            <a:r>
              <a:rPr lang="en-US" altLang="zh-TW" i="1" dirty="0">
                <a:solidFill>
                  <a:schemeClr val="bg2">
                    <a:lumMod val="25000"/>
                  </a:schemeClr>
                </a:solidFill>
              </a:rPr>
              <a:t>Y</a:t>
            </a:r>
            <a:r>
              <a:rPr lang="en-US" altLang="zh-TW" dirty="0">
                <a:solidFill>
                  <a:schemeClr val="bg2">
                    <a:lumMod val="25000"/>
                  </a:schemeClr>
                </a:solidFill>
              </a:rPr>
              <a:t> and each predictor be adequately summarized </a:t>
            </a:r>
          </a:p>
          <a:p>
            <a:pPr lvl="1">
              <a:lnSpc>
                <a:spcPct val="150000"/>
              </a:lnSpc>
            </a:pPr>
            <a:r>
              <a:rPr lang="en-US" altLang="zh-TW" sz="2000" dirty="0">
                <a:solidFill>
                  <a:schemeClr val="bg2">
                    <a:lumMod val="25000"/>
                  </a:schemeClr>
                </a:solidFill>
              </a:rPr>
              <a:t>using a linear equation</a:t>
            </a:r>
          </a:p>
          <a:p>
            <a:pPr lvl="1">
              <a:lnSpc>
                <a:spcPct val="150000"/>
              </a:lnSpc>
            </a:pPr>
            <a:r>
              <a:rPr lang="en-US" altLang="zh-TW" sz="2000" dirty="0">
                <a:solidFill>
                  <a:schemeClr val="bg2">
                    <a:lumMod val="25000"/>
                  </a:schemeClr>
                </a:solidFill>
              </a:rPr>
              <a:t>the relationship more complicated?</a:t>
            </a:r>
          </a:p>
        </p:txBody>
      </p:sp>
      <p:sp>
        <p:nvSpPr>
          <p:cNvPr id="4" name="矩形 3">
            <a:extLst>
              <a:ext uri="{FF2B5EF4-FFF2-40B4-BE49-F238E27FC236}">
                <a16:creationId xmlns:a16="http://schemas.microsoft.com/office/drawing/2014/main" id="{443ED34D-E831-074D-B1C2-7CBB32934B1C}"/>
              </a:ext>
            </a:extLst>
          </p:cNvPr>
          <p:cNvSpPr/>
          <p:nvPr/>
        </p:nvSpPr>
        <p:spPr>
          <a:xfrm>
            <a:off x="0" y="6537706"/>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2049598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Inference</a:t>
            </a:r>
            <a:endParaRPr lang="en-US" dirty="0"/>
          </a:p>
        </p:txBody>
      </p:sp>
      <p:sp>
        <p:nvSpPr>
          <p:cNvPr id="3" name="內容版面配置區 2"/>
          <p:cNvSpPr>
            <a:spLocks noGrp="1"/>
          </p:cNvSpPr>
          <p:nvPr>
            <p:ph idx="1"/>
          </p:nvPr>
        </p:nvSpPr>
        <p:spPr>
          <a:xfrm>
            <a:off x="628650" y="1825625"/>
            <a:ext cx="7886700" cy="1600662"/>
          </a:xfrm>
        </p:spPr>
        <p:txBody>
          <a:bodyPr>
            <a:normAutofit fontScale="92500"/>
          </a:bodyPr>
          <a:lstStyle/>
          <a:p>
            <a:pPr>
              <a:lnSpc>
                <a:spcPct val="110000"/>
              </a:lnSpc>
            </a:pPr>
            <a:r>
              <a:rPr lang="en-US" altLang="zh-TW" dirty="0">
                <a:solidFill>
                  <a:schemeClr val="bg2">
                    <a:lumMod val="25000"/>
                  </a:schemeClr>
                </a:solidFill>
              </a:rPr>
              <a:t>the Advertising data</a:t>
            </a:r>
          </a:p>
          <a:p>
            <a:pPr lvl="1">
              <a:lnSpc>
                <a:spcPct val="110000"/>
              </a:lnSpc>
            </a:pPr>
            <a:r>
              <a:rPr lang="en-US" altLang="zh-TW" dirty="0">
                <a:solidFill>
                  <a:schemeClr val="bg2">
                    <a:lumMod val="25000"/>
                  </a:schemeClr>
                </a:solidFill>
              </a:rPr>
              <a:t>Which media contribute to sales?</a:t>
            </a:r>
          </a:p>
          <a:p>
            <a:pPr lvl="1">
              <a:lnSpc>
                <a:spcPct val="110000"/>
              </a:lnSpc>
            </a:pPr>
            <a:r>
              <a:rPr lang="en-US" altLang="zh-TW" dirty="0">
                <a:solidFill>
                  <a:schemeClr val="bg2">
                    <a:lumMod val="25000"/>
                  </a:schemeClr>
                </a:solidFill>
              </a:rPr>
              <a:t>Which media generate the biggest boost in sales?</a:t>
            </a:r>
          </a:p>
          <a:p>
            <a:pPr lvl="1">
              <a:lnSpc>
                <a:spcPct val="110000"/>
              </a:lnSpc>
            </a:pPr>
            <a:r>
              <a:rPr lang="en-US" altLang="zh-TW" dirty="0">
                <a:solidFill>
                  <a:schemeClr val="bg2">
                    <a:lumMod val="25000"/>
                  </a:schemeClr>
                </a:solidFill>
              </a:rPr>
              <a:t>How much increase in sales is associated with a given increase in TV advertising?</a:t>
            </a:r>
          </a:p>
          <a:p>
            <a:pPr lvl="1">
              <a:lnSpc>
                <a:spcPct val="110000"/>
              </a:lnSpc>
            </a:pPr>
            <a:endParaRPr lang="en-US" altLang="zh-TW" dirty="0">
              <a:solidFill>
                <a:schemeClr val="bg2">
                  <a:lumMod val="25000"/>
                </a:schemeClr>
              </a:solidFill>
            </a:endParaRPr>
          </a:p>
        </p:txBody>
      </p:sp>
      <p:pic>
        <p:nvPicPr>
          <p:cNvPr id="4" name="圖片 3"/>
          <p:cNvPicPr>
            <a:picLocks noChangeAspect="1"/>
          </p:cNvPicPr>
          <p:nvPr/>
        </p:nvPicPr>
        <p:blipFill>
          <a:blip r:embed="rId2"/>
          <a:stretch>
            <a:fillRect/>
          </a:stretch>
        </p:blipFill>
        <p:spPr>
          <a:xfrm>
            <a:off x="1117590" y="3337584"/>
            <a:ext cx="6908819" cy="2990262"/>
          </a:xfrm>
          <a:prstGeom prst="rect">
            <a:avLst/>
          </a:prstGeom>
        </p:spPr>
      </p:pic>
      <p:sp>
        <p:nvSpPr>
          <p:cNvPr id="5" name="矩形 4">
            <a:extLst>
              <a:ext uri="{FF2B5EF4-FFF2-40B4-BE49-F238E27FC236}">
                <a16:creationId xmlns:a16="http://schemas.microsoft.com/office/drawing/2014/main" id="{62FDEB13-374F-244F-877A-6B2B73ACDD87}"/>
              </a:ext>
            </a:extLst>
          </p:cNvPr>
          <p:cNvSpPr/>
          <p:nvPr/>
        </p:nvSpPr>
        <p:spPr>
          <a:xfrm>
            <a:off x="42286" y="6507927"/>
            <a:ext cx="9038568" cy="461665"/>
          </a:xfrm>
          <a:prstGeom prst="rect">
            <a:avLst/>
          </a:prstGeom>
        </p:spPr>
        <p:txBody>
          <a:bodyPr wrap="square" anchor="t">
            <a:spAutoFit/>
          </a:bodyPr>
          <a:lstStyle/>
          <a:p>
            <a:pPr algn="r"/>
            <a:r>
              <a:rPr lang="en-US" sz="1200" dirty="0">
                <a:solidFill>
                  <a:schemeClr val="bg1"/>
                </a:solidFill>
                <a:ea typeface="+mn-lt"/>
                <a:cs typeface="+mn-lt"/>
              </a:rPr>
              <a:t>Figure 2.1, </a:t>
            </a:r>
            <a:r>
              <a:rPr lang="en-US" sz="1200" i="1" dirty="0">
                <a:solidFill>
                  <a:schemeClr val="bg1"/>
                </a:solidFill>
                <a:ea typeface="+mn-lt"/>
                <a:cs typeface="+mn-lt"/>
              </a:rPr>
              <a:t>An Introduction to Statistical Learning with Applications in R</a:t>
            </a:r>
            <a:r>
              <a:rPr lang="en-US" sz="1200" dirty="0">
                <a:solidFill>
                  <a:schemeClr val="bg1"/>
                </a:solidFill>
                <a:ea typeface="+mn-lt"/>
                <a:cs typeface="+mn-lt"/>
              </a:rPr>
              <a:t> by Gareth James, Daniela Witten, Trevor Hastie, Robert </a:t>
            </a:r>
            <a:r>
              <a:rPr lang="en-US" sz="1200" dirty="0" err="1">
                <a:solidFill>
                  <a:schemeClr val="bg1"/>
                </a:solidFill>
                <a:ea typeface="+mn-lt"/>
                <a:cs typeface="+mn-lt"/>
              </a:rPr>
              <a:t>Tibshirani</a:t>
            </a:r>
          </a:p>
          <a:p>
            <a:pPr algn="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076370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kumimoji="1" lang="en-US" altLang="zh-TW"/>
              <a:t>Working with </a:t>
            </a:r>
            <a:r>
              <a:rPr kumimoji="1" lang="en-US" altLang="zh-TW" i="1"/>
              <a:t>R</a:t>
            </a:r>
            <a:endParaRPr kumimoji="1" lang="zh-TW" altLang="en-US" i="1"/>
          </a:p>
        </p:txBody>
      </p:sp>
      <p:sp>
        <p:nvSpPr>
          <p:cNvPr id="3" name="副標題 2">
            <a:extLst>
              <a:ext uri="{FF2B5EF4-FFF2-40B4-BE49-F238E27FC236}">
                <a16:creationId xmlns:a16="http://schemas.microsoft.com/office/drawing/2014/main" id="{7BEF0451-3813-0547-9B51-ADB98AD397D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20434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 as a calculator</a:t>
            </a:r>
            <a:endParaRPr kumimoji="1" lang="zh-TW" altLang="en-US" dirty="0"/>
          </a:p>
        </p:txBody>
      </p:sp>
      <p:sp>
        <p:nvSpPr>
          <p:cNvPr id="3" name="內容版面配置區 2"/>
          <p:cNvSpPr>
            <a:spLocks noGrp="1"/>
          </p:cNvSpPr>
          <p:nvPr>
            <p:ph idx="1"/>
          </p:nvPr>
        </p:nvSpPr>
        <p:spPr>
          <a:xfrm>
            <a:off x="628650" y="1825625"/>
            <a:ext cx="7886700" cy="4351338"/>
          </a:xfrm>
        </p:spPr>
        <p:txBody>
          <a:bodyPr>
            <a:normAutofit/>
          </a:bodyPr>
          <a:lstStyle/>
          <a:p>
            <a:pPr>
              <a:lnSpc>
                <a:spcPct val="100000"/>
              </a:lnSpc>
            </a:pPr>
            <a:r>
              <a:rPr lang="en-US" altLang="zh-TW" dirty="0" err="1">
                <a:solidFill>
                  <a:schemeClr val="accent1"/>
                </a:solidFill>
              </a:rPr>
              <a:t>calculator.R</a:t>
            </a:r>
            <a:endParaRPr lang="en-US" altLang="zh-TW" dirty="0">
              <a:solidFill>
                <a:schemeClr val="accent1"/>
              </a:solidFill>
            </a:endParaRPr>
          </a:p>
          <a:p>
            <a:pPr marL="457200" lvl="1" indent="0">
              <a:lnSpc>
                <a:spcPct val="100000"/>
              </a:lnSpc>
              <a:buNone/>
            </a:pPr>
            <a:r>
              <a:rPr lang="mr-IN" altLang="zh-TW" dirty="0">
                <a:latin typeface="Courier" charset="0"/>
                <a:ea typeface="Courier" charset="0"/>
                <a:cs typeface="Courier" charset="0"/>
              </a:rPr>
              <a:t>1 / 200 * 30</a:t>
            </a:r>
            <a:endParaRPr lang="en-US" altLang="zh-TW" dirty="0">
              <a:latin typeface="Courier" charset="0"/>
              <a:ea typeface="Courier" charset="0"/>
              <a:cs typeface="Courier" charset="0"/>
            </a:endParaRPr>
          </a:p>
          <a:p>
            <a:pPr marL="457200" lvl="1" indent="0">
              <a:lnSpc>
                <a:spcPct val="100000"/>
              </a:lnSpc>
              <a:buNone/>
            </a:pPr>
            <a:r>
              <a:rPr lang="mr-IN" altLang="zh-TW" dirty="0">
                <a:latin typeface="Courier" charset="0"/>
                <a:ea typeface="Courier" charset="0"/>
                <a:cs typeface="Courier" charset="0"/>
              </a:rPr>
              <a:t>(59 + 73 + 2) / 3 </a:t>
            </a:r>
            <a:endParaRPr lang="en-US" altLang="zh-TW" dirty="0">
              <a:latin typeface="Courier" charset="0"/>
              <a:ea typeface="Courier" charset="0"/>
              <a:cs typeface="Courier" charset="0"/>
            </a:endParaRPr>
          </a:p>
          <a:p>
            <a:pPr marL="457200" lvl="1" indent="0">
              <a:lnSpc>
                <a:spcPct val="100000"/>
              </a:lnSpc>
              <a:buNone/>
            </a:pPr>
            <a:r>
              <a:rPr lang="mr-IN" altLang="zh-TW" b="1" dirty="0" err="1">
                <a:latin typeface="Courier" charset="0"/>
                <a:ea typeface="Courier" charset="0"/>
                <a:cs typeface="Courier" charset="0"/>
              </a:rPr>
              <a:t>sin</a:t>
            </a:r>
            <a:r>
              <a:rPr lang="mr-IN" altLang="zh-TW" dirty="0">
                <a:latin typeface="Courier" charset="0"/>
                <a:ea typeface="Courier" charset="0"/>
                <a:cs typeface="Courier" charset="0"/>
              </a:rPr>
              <a:t>(</a:t>
            </a:r>
            <a:r>
              <a:rPr lang="mr-IN" altLang="zh-TW" dirty="0" err="1">
                <a:latin typeface="Courier" charset="0"/>
                <a:ea typeface="Courier" charset="0"/>
                <a:cs typeface="Courier" charset="0"/>
              </a:rPr>
              <a:t>pi</a:t>
            </a:r>
            <a:r>
              <a:rPr lang="mr-IN" altLang="zh-TW" dirty="0">
                <a:latin typeface="Courier" charset="0"/>
                <a:ea typeface="Courier" charset="0"/>
                <a:cs typeface="Courier" charset="0"/>
              </a:rPr>
              <a:t> / 2)</a:t>
            </a:r>
            <a:endParaRPr lang="en-US" altLang="zh-TW" dirty="0">
              <a:latin typeface="Courier" charset="0"/>
              <a:ea typeface="Courier" charset="0"/>
              <a:cs typeface="Courier" charset="0"/>
            </a:endParaRPr>
          </a:p>
        </p:txBody>
      </p:sp>
      <p:sp>
        <p:nvSpPr>
          <p:cNvPr id="4" name="文字方塊 3"/>
          <p:cNvSpPr txBox="1"/>
          <p:nvPr/>
        </p:nvSpPr>
        <p:spPr>
          <a:xfrm>
            <a:off x="5294613" y="6581001"/>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839468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Assignment</a:t>
            </a:r>
            <a:endParaRPr kumimoji="1" lang="zh-TW" altLang="en-US" dirty="0"/>
          </a:p>
        </p:txBody>
      </p:sp>
      <p:sp>
        <p:nvSpPr>
          <p:cNvPr id="3" name="內容版面配置區 2"/>
          <p:cNvSpPr>
            <a:spLocks noGrp="1"/>
          </p:cNvSpPr>
          <p:nvPr>
            <p:ph idx="1"/>
          </p:nvPr>
        </p:nvSpPr>
        <p:spPr/>
        <p:txBody>
          <a:bodyPr/>
          <a:lstStyle/>
          <a:p>
            <a:pPr>
              <a:lnSpc>
                <a:spcPct val="100000"/>
              </a:lnSpc>
            </a:pPr>
            <a:r>
              <a:rPr lang="en-US" altLang="zh-TW" dirty="0"/>
              <a:t># create new objects with &lt;-</a:t>
            </a:r>
          </a:p>
          <a:p>
            <a:pPr marL="400050" lvl="1" indent="0">
              <a:lnSpc>
                <a:spcPct val="100000"/>
              </a:lnSpc>
              <a:buNone/>
            </a:pPr>
            <a:r>
              <a:rPr lang="en-US" altLang="zh-TW" dirty="0">
                <a:latin typeface="Courier" charset="0"/>
                <a:ea typeface="Courier" charset="0"/>
                <a:cs typeface="Courier" charset="0"/>
              </a:rPr>
              <a:t>x &lt;- 3 * 4</a:t>
            </a:r>
          </a:p>
          <a:p>
            <a:pPr>
              <a:lnSpc>
                <a:spcPct val="100000"/>
              </a:lnSpc>
            </a:pPr>
            <a:r>
              <a:rPr lang="en-US" altLang="zh-TW" sz="2200" dirty="0"/>
              <a:t>&lt;- (Recommend)</a:t>
            </a:r>
          </a:p>
          <a:p>
            <a:pPr>
              <a:lnSpc>
                <a:spcPct val="100000"/>
              </a:lnSpc>
            </a:pPr>
            <a:r>
              <a:rPr lang="en-US" altLang="zh-TW" sz="2200" dirty="0"/>
              <a:t>=</a:t>
            </a:r>
          </a:p>
          <a:p>
            <a:pPr>
              <a:lnSpc>
                <a:spcPct val="100000"/>
              </a:lnSpc>
            </a:pPr>
            <a:r>
              <a:rPr lang="en-US" altLang="zh-TW" sz="2200" dirty="0" err="1"/>
              <a:t>RStudio’s</a:t>
            </a:r>
            <a:r>
              <a:rPr lang="en-US" altLang="zh-TW" sz="2200" dirty="0"/>
              <a:t> keyboard shortcut</a:t>
            </a:r>
          </a:p>
          <a:p>
            <a:pPr lvl="1">
              <a:lnSpc>
                <a:spcPct val="100000"/>
              </a:lnSpc>
            </a:pPr>
            <a:r>
              <a:rPr lang="en-US" altLang="zh-TW" sz="1800" b="1" dirty="0"/>
              <a:t>Alt + - (the minus sign)</a:t>
            </a:r>
          </a:p>
          <a:p>
            <a:pPr lvl="1">
              <a:lnSpc>
                <a:spcPct val="100000"/>
              </a:lnSpc>
            </a:pPr>
            <a:r>
              <a:rPr lang="en-US" altLang="zh-TW" sz="1800" dirty="0"/>
              <a:t>automagically surrounds &lt;- with spaces</a:t>
            </a:r>
          </a:p>
        </p:txBody>
      </p:sp>
      <p:sp>
        <p:nvSpPr>
          <p:cNvPr id="4" name="文字方塊 3"/>
          <p:cNvSpPr txBox="1"/>
          <p:nvPr/>
        </p:nvSpPr>
        <p:spPr>
          <a:xfrm>
            <a:off x="8800244" y="6577118"/>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8" name="文字方塊 3">
            <a:extLst>
              <a:ext uri="{FF2B5EF4-FFF2-40B4-BE49-F238E27FC236}">
                <a16:creationId xmlns:a16="http://schemas.microsoft.com/office/drawing/2014/main" id="{87D98421-0D7A-49CA-B707-A08113166914}"/>
              </a:ext>
            </a:extLst>
          </p:cNvPr>
          <p:cNvSpPr txBox="1"/>
          <p:nvPr/>
        </p:nvSpPr>
        <p:spPr>
          <a:xfrm>
            <a:off x="5294613" y="6577118"/>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202362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en-US" altLang="zh-TW" sz="4800" b="1" dirty="0">
                <a:solidFill>
                  <a:schemeClr val="accent1"/>
                </a:solidFill>
              </a:rPr>
              <a:t>?</a:t>
            </a:r>
            <a:r>
              <a:rPr kumimoji="1" lang="en-US" altLang="zh-TW" sz="4800" dirty="0">
                <a:solidFill>
                  <a:schemeClr val="accent1"/>
                </a:solidFill>
              </a:rPr>
              <a:t>  Why &lt;-, not =</a:t>
            </a:r>
            <a:endParaRPr kumimoji="1" lang="zh-TW" altLang="en-US" sz="4800" dirty="0">
              <a:solidFill>
                <a:schemeClr val="accent1"/>
              </a:solidFill>
            </a:endParaRPr>
          </a:p>
        </p:txBody>
      </p:sp>
      <p:sp>
        <p:nvSpPr>
          <p:cNvPr id="6" name="Content Placeholder 5"/>
          <p:cNvSpPr>
            <a:spLocks noGrp="1"/>
          </p:cNvSpPr>
          <p:nvPr>
            <p:ph idx="1"/>
          </p:nvPr>
        </p:nvSpPr>
        <p:spPr/>
        <p:txBody>
          <a:bodyPr>
            <a:normAutofit/>
          </a:bodyPr>
          <a:lstStyle/>
          <a:p>
            <a:pPr>
              <a:lnSpc>
                <a:spcPct val="100000"/>
              </a:lnSpc>
              <a:spcBef>
                <a:spcPts val="600"/>
              </a:spcBef>
              <a:spcAft>
                <a:spcPts val="600"/>
              </a:spcAft>
            </a:pPr>
            <a:r>
              <a:rPr lang="en-US" altLang="zh-TW" sz="2400" dirty="0">
                <a:solidFill>
                  <a:schemeClr val="accent1"/>
                </a:solidFill>
              </a:rPr>
              <a:t>assExam1.R</a:t>
            </a:r>
          </a:p>
          <a:p>
            <a:pPr>
              <a:lnSpc>
                <a:spcPct val="100000"/>
              </a:lnSpc>
              <a:spcBef>
                <a:spcPts val="600"/>
              </a:spcBef>
              <a:spcAft>
                <a:spcPts val="600"/>
              </a:spcAft>
            </a:pPr>
            <a:r>
              <a:rPr lang="en-US" altLang="zh-TW" sz="2400" dirty="0"/>
              <a:t>Binding values to function arguments</a:t>
            </a:r>
          </a:p>
          <a:p>
            <a:pPr lvl="1">
              <a:lnSpc>
                <a:spcPct val="100000"/>
              </a:lnSpc>
              <a:spcBef>
                <a:spcPts val="600"/>
              </a:spcBef>
              <a:spcAft>
                <a:spcPts val="600"/>
              </a:spcAft>
            </a:pPr>
            <a:r>
              <a:rPr lang="en-US" altLang="zh-TW" sz="2000" dirty="0">
                <a:latin typeface="Courier" charset="0"/>
                <a:ea typeface="Courier" charset="0"/>
                <a:cs typeface="Courier" charset="0"/>
              </a:rPr>
              <a:t>divide &lt;- function(numerator, denominator) { numerator/denominator }</a:t>
            </a:r>
          </a:p>
          <a:p>
            <a:pPr lvl="1">
              <a:lnSpc>
                <a:spcPct val="100000"/>
              </a:lnSpc>
              <a:spcBef>
                <a:spcPts val="600"/>
              </a:spcBef>
              <a:spcAft>
                <a:spcPts val="600"/>
              </a:spcAft>
            </a:pPr>
            <a:r>
              <a:rPr lang="en-US" altLang="zh-TW" sz="2000" dirty="0">
                <a:latin typeface="Courier" charset="0"/>
                <a:ea typeface="Courier" charset="0"/>
                <a:cs typeface="Courier" charset="0"/>
              </a:rPr>
              <a:t>divide(2,1)</a:t>
            </a:r>
          </a:p>
          <a:p>
            <a:pPr lvl="1">
              <a:lnSpc>
                <a:spcPct val="100000"/>
              </a:lnSpc>
              <a:spcBef>
                <a:spcPts val="600"/>
              </a:spcBef>
              <a:spcAft>
                <a:spcPts val="600"/>
              </a:spcAft>
            </a:pPr>
            <a:r>
              <a:rPr lang="en-US" altLang="zh-TW" sz="2000" dirty="0">
                <a:latin typeface="Courier" charset="0"/>
                <a:ea typeface="Courier" charset="0"/>
                <a:cs typeface="Courier" charset="0"/>
              </a:rPr>
              <a:t>divide(denominator=2,numerator=1)</a:t>
            </a:r>
          </a:p>
          <a:p>
            <a:pPr lvl="1">
              <a:lnSpc>
                <a:spcPct val="100000"/>
              </a:lnSpc>
              <a:spcBef>
                <a:spcPts val="600"/>
              </a:spcBef>
              <a:spcAft>
                <a:spcPts val="600"/>
              </a:spcAft>
            </a:pPr>
            <a:r>
              <a:rPr lang="en-US" altLang="zh-TW" sz="2000" dirty="0">
                <a:latin typeface="Courier" charset="0"/>
                <a:ea typeface="Courier" charset="0"/>
                <a:cs typeface="Courier" charset="0"/>
              </a:rPr>
              <a:t>divide(denominator&lt;-2,numerator&lt;-1)</a:t>
            </a:r>
          </a:p>
          <a:p>
            <a:pPr>
              <a:lnSpc>
                <a:spcPct val="100000"/>
              </a:lnSpc>
              <a:spcBef>
                <a:spcPts val="600"/>
              </a:spcBef>
              <a:spcAft>
                <a:spcPts val="600"/>
              </a:spcAft>
            </a:pPr>
            <a:r>
              <a:rPr lang="en-US" altLang="zh-TW" sz="2400" dirty="0">
                <a:latin typeface="+mn-lt"/>
                <a:ea typeface="Courier" charset="0"/>
                <a:cs typeface="Courier" charset="0"/>
              </a:rPr>
              <a:t>Which commend will give a wrong answer?</a:t>
            </a:r>
          </a:p>
        </p:txBody>
      </p:sp>
    </p:spTree>
    <p:extLst>
      <p:ext uri="{BB962C8B-B14F-4D97-AF65-F5344CB8AC3E}">
        <p14:creationId xmlns:p14="http://schemas.microsoft.com/office/powerpoint/2010/main" val="22729950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What’s in a name?</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a:t>Object names must start with a letter, and can only contain </a:t>
            </a:r>
          </a:p>
          <a:p>
            <a:pPr lvl="1">
              <a:lnSpc>
                <a:spcPct val="100000"/>
              </a:lnSpc>
            </a:pPr>
            <a:r>
              <a:rPr lang="en-US" altLang="zh-TW" sz="2000" dirty="0"/>
              <a:t>Letters</a:t>
            </a:r>
          </a:p>
          <a:p>
            <a:pPr lvl="1">
              <a:lnSpc>
                <a:spcPct val="100000"/>
              </a:lnSpc>
            </a:pPr>
            <a:r>
              <a:rPr lang="en-US" altLang="zh-TW" sz="2000" dirty="0"/>
              <a:t>Numbers</a:t>
            </a:r>
          </a:p>
          <a:p>
            <a:pPr lvl="1">
              <a:lnSpc>
                <a:spcPct val="100000"/>
              </a:lnSpc>
            </a:pPr>
            <a:r>
              <a:rPr lang="en-US" altLang="zh-TW" sz="2000" dirty="0"/>
              <a:t>_</a:t>
            </a:r>
          </a:p>
          <a:p>
            <a:pPr lvl="1">
              <a:lnSpc>
                <a:spcPct val="100000"/>
              </a:lnSpc>
            </a:pPr>
            <a:r>
              <a:rPr lang="en-US" altLang="zh-TW" sz="2000" dirty="0"/>
              <a:t>.</a:t>
            </a:r>
          </a:p>
        </p:txBody>
      </p:sp>
    </p:spTree>
    <p:extLst>
      <p:ext uri="{BB962C8B-B14F-4D97-AF65-F5344CB8AC3E}">
        <p14:creationId xmlns:p14="http://schemas.microsoft.com/office/powerpoint/2010/main" val="1287087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Data Science this week</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kumimoji="1" lang="en-US" altLang="zh-TW" dirty="0"/>
              <a:t>How much Math &amp; Stats do I need on my Data Science resume?</a:t>
            </a:r>
          </a:p>
          <a:p>
            <a:pPr>
              <a:lnSpc>
                <a:spcPct val="100000"/>
              </a:lnSpc>
            </a:pPr>
            <a:r>
              <a:rPr kumimoji="1" lang="en-US" altLang="zh-TW" dirty="0">
                <a:hlinkClick r:id="rId2"/>
              </a:rPr>
              <a:t>https://www.datascienceweekly.org/articles/how-much-math-stats-do-i-need-on-my-data-science-resume</a:t>
            </a:r>
            <a:endParaRPr kumimoji="1" lang="en-US" altLang="zh-TW" dirty="0"/>
          </a:p>
          <a:p>
            <a:pPr>
              <a:lnSpc>
                <a:spcPct val="100000"/>
              </a:lnSpc>
            </a:pPr>
            <a:r>
              <a:rPr lang="en-US" altLang="zh-TW" b="1" dirty="0"/>
              <a:t>That said, there are a few mainstays that, irrespective of role, you should be demonstrating on your resume</a:t>
            </a:r>
            <a:r>
              <a:rPr lang="en-US" altLang="zh-TW" dirty="0"/>
              <a:t>. Either through your academic courses/coursework, online courses you've taken, or project work you've completed. Specifically:</a:t>
            </a:r>
          </a:p>
        </p:txBody>
      </p:sp>
    </p:spTree>
    <p:extLst>
      <p:ext uri="{BB962C8B-B14F-4D97-AF65-F5344CB8AC3E}">
        <p14:creationId xmlns:p14="http://schemas.microsoft.com/office/powerpoint/2010/main" val="570207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What’s in a name?</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t>Naming rule</a:t>
            </a:r>
            <a:endParaRPr lang="en-US" altLang="zh-TW" b="1" dirty="0"/>
          </a:p>
          <a:p>
            <a:pPr lvl="1">
              <a:lnSpc>
                <a:spcPct val="100000"/>
              </a:lnSpc>
            </a:pPr>
            <a:r>
              <a:rPr lang="en-US" altLang="zh-TW" b="1" dirty="0" err="1"/>
              <a:t>snake_case</a:t>
            </a:r>
            <a:r>
              <a:rPr lang="en-US" altLang="zh-TW" dirty="0"/>
              <a:t> where you separate lowercase words with _</a:t>
            </a:r>
          </a:p>
          <a:p>
            <a:pPr lvl="2">
              <a:lnSpc>
                <a:spcPct val="100000"/>
              </a:lnSpc>
            </a:pPr>
            <a:r>
              <a:rPr lang="en-US" altLang="zh-TW" dirty="0" err="1"/>
              <a:t>i_use_snake_case</a:t>
            </a:r>
            <a:r>
              <a:rPr lang="en-US" altLang="zh-TW" dirty="0"/>
              <a:t>  </a:t>
            </a:r>
            <a:r>
              <a:rPr lang="en-US" altLang="zh-TW" dirty="0" err="1"/>
              <a:t>min_hei</a:t>
            </a:r>
            <a:endParaRPr lang="en-US" altLang="zh-TW" dirty="0"/>
          </a:p>
          <a:p>
            <a:pPr lvl="1">
              <a:lnSpc>
                <a:spcPct val="100000"/>
              </a:lnSpc>
            </a:pPr>
            <a:r>
              <a:rPr lang="en-US" altLang="zh-TW" dirty="0" err="1"/>
              <a:t>otherPeopleUseCamelCase</a:t>
            </a:r>
            <a:endParaRPr lang="en-US" altLang="zh-TW" dirty="0"/>
          </a:p>
          <a:p>
            <a:pPr lvl="1">
              <a:lnSpc>
                <a:spcPct val="100000"/>
              </a:lnSpc>
            </a:pPr>
            <a:r>
              <a:rPr lang="en-US" altLang="zh-TW" dirty="0" err="1"/>
              <a:t>some.people.use.periods</a:t>
            </a:r>
            <a:endParaRPr lang="en-US" altLang="zh-TW" dirty="0"/>
          </a:p>
          <a:p>
            <a:pPr lvl="1">
              <a:lnSpc>
                <a:spcPct val="100000"/>
              </a:lnSpc>
            </a:pPr>
            <a:r>
              <a:rPr lang="en-US" altLang="zh-TW" dirty="0" err="1"/>
              <a:t>And_aFew.People_RENOUNCEconvention</a:t>
            </a:r>
            <a:endParaRPr kumimoji="1" lang="zh-TW" altLang="en-US" dirty="0"/>
          </a:p>
        </p:txBody>
      </p:sp>
    </p:spTree>
    <p:extLst>
      <p:ext uri="{BB962C8B-B14F-4D97-AF65-F5344CB8AC3E}">
        <p14:creationId xmlns:p14="http://schemas.microsoft.com/office/powerpoint/2010/main" val="45604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Fix assignment</a:t>
            </a:r>
            <a:endParaRPr kumimoji="1" lang="zh-TW" altLang="en-US" dirty="0"/>
          </a:p>
        </p:txBody>
      </p:sp>
      <p:sp>
        <p:nvSpPr>
          <p:cNvPr id="3" name="內容版面配置區 2"/>
          <p:cNvSpPr>
            <a:spLocks noGrp="1"/>
          </p:cNvSpPr>
          <p:nvPr>
            <p:ph idx="1"/>
          </p:nvPr>
        </p:nvSpPr>
        <p:spPr/>
        <p:txBody>
          <a:bodyPr/>
          <a:lstStyle/>
          <a:p>
            <a:r>
              <a:rPr lang="en-US" altLang="zh-TW" dirty="0" err="1"/>
              <a:t>this_is_a_really_long_name</a:t>
            </a:r>
            <a:r>
              <a:rPr lang="en-US" altLang="zh-TW" dirty="0"/>
              <a:t> &lt;- 2.5</a:t>
            </a:r>
          </a:p>
          <a:p>
            <a:r>
              <a:rPr lang="en-US" altLang="zh-TW" dirty="0"/>
              <a:t>Type “this” then press </a:t>
            </a:r>
            <a:r>
              <a:rPr lang="en-US" altLang="zh-TW" dirty="0" err="1"/>
              <a:t>Cmd</a:t>
            </a:r>
            <a:r>
              <a:rPr lang="en-US" altLang="zh-TW" dirty="0"/>
              <a:t>/Ctrl + ↑.</a:t>
            </a:r>
          </a:p>
          <a:p>
            <a:endParaRPr lang="en-US" altLang="zh-TW" dirty="0"/>
          </a:p>
          <a:p>
            <a:endParaRPr kumimoji="1" lang="zh-TW" altLang="en-US" dirty="0"/>
          </a:p>
        </p:txBody>
      </p:sp>
      <p:sp>
        <p:nvSpPr>
          <p:cNvPr id="5" name="文字方塊 4"/>
          <p:cNvSpPr txBox="1"/>
          <p:nvPr/>
        </p:nvSpPr>
        <p:spPr>
          <a:xfrm>
            <a:off x="5294613" y="6581001"/>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 </a:t>
            </a:r>
            <a:r>
              <a:rPr kumimoji="1" lang="en-US" sz="1200" dirty="0">
                <a:solidFill>
                  <a:schemeClr val="bg1"/>
                </a:solidFill>
                <a:ea typeface="+mn-lt"/>
                <a:cs typeface="+mn-lt"/>
              </a:rPr>
              <a:t>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dirty="0">
              <a:solidFill>
                <a:schemeClr val="bg1"/>
              </a:solidFill>
              <a:ea typeface="新細明體"/>
              <a:cs typeface="Calibri"/>
            </a:endParaRPr>
          </a:p>
        </p:txBody>
      </p:sp>
    </p:spTree>
    <p:extLst>
      <p:ext uri="{BB962C8B-B14F-4D97-AF65-F5344CB8AC3E}">
        <p14:creationId xmlns:p14="http://schemas.microsoft.com/office/powerpoint/2010/main" val="14338299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a:t>x&lt;-5 vs x&lt;&lt;-5</a:t>
            </a:r>
            <a:endParaRPr kumimoji="1" lang="zh-TW" altLang="en-US" dirty="0"/>
          </a:p>
        </p:txBody>
      </p:sp>
      <p:sp>
        <p:nvSpPr>
          <p:cNvPr id="3" name="內容版面配置區 2"/>
          <p:cNvSpPr>
            <a:spLocks noGrp="1"/>
          </p:cNvSpPr>
          <p:nvPr>
            <p:ph idx="1"/>
          </p:nvPr>
        </p:nvSpPr>
        <p:spPr/>
        <p:txBody>
          <a:bodyPr>
            <a:noAutofit/>
          </a:bodyPr>
          <a:lstStyle/>
          <a:p>
            <a:r>
              <a:rPr lang="en-US" altLang="zh-TW" dirty="0" err="1">
                <a:solidFill>
                  <a:schemeClr val="accent1"/>
                </a:solidFill>
              </a:rPr>
              <a:t>sideEff.R</a:t>
            </a:r>
            <a:endParaRPr lang="en-US" altLang="zh-TW" dirty="0">
              <a:solidFill>
                <a:schemeClr val="accent1"/>
              </a:solidFill>
            </a:endParaRPr>
          </a:p>
          <a:p>
            <a:pPr marL="114300" indent="0">
              <a:buNone/>
            </a:pPr>
            <a:r>
              <a:rPr lang="en-US" altLang="zh-TW" sz="2000" dirty="0">
                <a:latin typeface="Courier" charset="0"/>
                <a:ea typeface="Courier" charset="0"/>
                <a:cs typeface="Courier" charset="0"/>
              </a:rPr>
              <a:t>x&lt;-1</a:t>
            </a:r>
          </a:p>
          <a:p>
            <a:pPr marL="114300" indent="0">
              <a:buNone/>
            </a:pPr>
            <a:r>
              <a:rPr lang="en-US" altLang="zh-TW" sz="2000" dirty="0">
                <a:latin typeface="Courier" charset="0"/>
                <a:ea typeface="Courier" charset="0"/>
                <a:cs typeface="Courier" charset="0"/>
              </a:rPr>
              <a:t>good &lt;- function() { x &lt;- 5}</a:t>
            </a:r>
          </a:p>
          <a:p>
            <a:pPr marL="114300" indent="0">
              <a:buNone/>
            </a:pPr>
            <a:r>
              <a:rPr lang="en-US" altLang="zh-TW" sz="2000" dirty="0">
                <a:latin typeface="Courier" charset="0"/>
                <a:ea typeface="Courier" charset="0"/>
                <a:cs typeface="Courier" charset="0"/>
              </a:rPr>
              <a:t>good()</a:t>
            </a:r>
          </a:p>
          <a:p>
            <a:pPr marL="114300" indent="0">
              <a:buNone/>
            </a:pPr>
            <a:r>
              <a:rPr lang="en-US" altLang="zh-TW" sz="2000" dirty="0">
                <a:latin typeface="Courier" charset="0"/>
                <a:ea typeface="Courier" charset="0"/>
                <a:cs typeface="Courier" charset="0"/>
              </a:rPr>
              <a:t>print(x)</a:t>
            </a:r>
          </a:p>
          <a:p>
            <a:pPr marL="114300" indent="0">
              <a:buNone/>
            </a:pPr>
            <a:r>
              <a:rPr lang="en-US" altLang="zh-TW" sz="2000" dirty="0">
                <a:latin typeface="Courier" charset="0"/>
                <a:ea typeface="Courier" charset="0"/>
                <a:cs typeface="Courier" charset="0"/>
              </a:rPr>
              <a:t>bad &lt;- function() { x &lt;&lt;- 5}</a:t>
            </a:r>
          </a:p>
          <a:p>
            <a:pPr marL="114300" indent="0">
              <a:buNone/>
            </a:pPr>
            <a:r>
              <a:rPr lang="en-US" altLang="zh-TW" sz="2000" dirty="0">
                <a:latin typeface="Courier" charset="0"/>
                <a:ea typeface="Courier" charset="0"/>
                <a:cs typeface="Courier" charset="0"/>
              </a:rPr>
              <a:t>bad()</a:t>
            </a:r>
          </a:p>
          <a:p>
            <a:pPr marL="114300" indent="0">
              <a:buNone/>
            </a:pPr>
            <a:r>
              <a:rPr lang="en-US" altLang="zh-TW" sz="2000" dirty="0">
                <a:latin typeface="Courier" charset="0"/>
                <a:ea typeface="Courier" charset="0"/>
                <a:cs typeface="Courier" charset="0"/>
              </a:rPr>
              <a:t>print(x)</a:t>
            </a:r>
          </a:p>
        </p:txBody>
      </p:sp>
      <p:sp>
        <p:nvSpPr>
          <p:cNvPr id="4" name="TextBox 3">
            <a:extLst>
              <a:ext uri="{FF2B5EF4-FFF2-40B4-BE49-F238E27FC236}">
                <a16:creationId xmlns:a16="http://schemas.microsoft.com/office/drawing/2014/main" id="{A2AD3322-4F08-4B82-8D52-E690DFDE2CD2}"/>
              </a:ext>
            </a:extLst>
          </p:cNvPr>
          <p:cNvSpPr txBox="1"/>
          <p:nvPr/>
        </p:nvSpPr>
        <p:spPr>
          <a:xfrm>
            <a:off x="872898" y="6581001"/>
            <a:ext cx="827110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dirty="0">
                <a:solidFill>
                  <a:schemeClr val="bg1"/>
                </a:solidFill>
                <a:ea typeface="+mn-lt"/>
                <a:cs typeface="+mn-lt"/>
              </a:rPr>
              <a:t> </a:t>
            </a:r>
            <a:r>
              <a:rPr lang="zh-TW" sz="1200" i="1">
                <a:solidFill>
                  <a:schemeClr val="bg1"/>
                </a:solidFill>
                <a:ea typeface="+mn-lt"/>
                <a:cs typeface="+mn-lt"/>
              </a:rPr>
              <a:t>An Introduction to Statistical Learning with Applications in R</a:t>
            </a:r>
            <a:r>
              <a:rPr lang="zh-TW" altLang="en-US" sz="1200" i="1">
                <a:solidFill>
                  <a:schemeClr val="bg1"/>
                </a:solidFill>
                <a:ea typeface="+mn-lt"/>
                <a:cs typeface="+mn-lt"/>
              </a:rPr>
              <a:t> </a:t>
            </a:r>
            <a:r>
              <a:rPr lang="zh-TW" sz="1200">
                <a:solidFill>
                  <a:schemeClr val="bg1"/>
                </a:solidFill>
                <a:ea typeface="+mn-lt"/>
                <a:cs typeface="+mn-lt"/>
              </a:rPr>
              <a:t>by Gareth James,</a:t>
            </a:r>
            <a:r>
              <a:rPr lang="zh-TW" altLang="en-US" sz="1200">
                <a:solidFill>
                  <a:schemeClr val="bg1"/>
                </a:solidFill>
                <a:ea typeface="+mn-lt"/>
                <a:cs typeface="+mn-lt"/>
              </a:rPr>
              <a:t> </a:t>
            </a:r>
            <a:r>
              <a:rPr lang="zh-TW" sz="1200">
                <a:solidFill>
                  <a:schemeClr val="bg1"/>
                </a:solidFill>
                <a:ea typeface="+mn-lt"/>
                <a:cs typeface="+mn-lt"/>
              </a:rPr>
              <a:t>Daniela Witten,</a:t>
            </a:r>
            <a:r>
              <a:rPr lang="zh-TW" altLang="en-US" sz="1200">
                <a:solidFill>
                  <a:schemeClr val="bg1"/>
                </a:solidFill>
                <a:ea typeface="+mn-lt"/>
                <a:cs typeface="+mn-lt"/>
              </a:rPr>
              <a:t> </a:t>
            </a:r>
            <a:r>
              <a:rPr lang="zh-TW" sz="1200">
                <a:solidFill>
                  <a:schemeClr val="bg1"/>
                </a:solidFill>
                <a:ea typeface="+mn-lt"/>
                <a:cs typeface="+mn-lt"/>
              </a:rPr>
              <a:t>Trevor Hastie</a:t>
            </a:r>
            <a:r>
              <a:rPr lang="en-US" altLang="zh-TW" sz="1200" dirty="0">
                <a:solidFill>
                  <a:schemeClr val="bg1"/>
                </a:solidFill>
                <a:ea typeface="+mn-lt"/>
                <a:cs typeface="+mn-lt"/>
              </a:rPr>
              <a:t>, </a:t>
            </a:r>
            <a:r>
              <a:rPr lang="zh-TW" sz="1200">
                <a:solidFill>
                  <a:schemeClr val="bg1"/>
                </a:solidFill>
                <a:ea typeface="+mn-lt"/>
                <a:cs typeface="+mn-lt"/>
              </a:rPr>
              <a:t>Robert Tibshirani</a:t>
            </a:r>
            <a:endParaRPr lang="zh-TW" sz="1200">
              <a:solidFill>
                <a:schemeClr val="bg1"/>
              </a:solidFill>
              <a:ea typeface="新細明體"/>
              <a:cs typeface="Calibri"/>
            </a:endParaRPr>
          </a:p>
        </p:txBody>
      </p:sp>
    </p:spTree>
    <p:extLst>
      <p:ext uri="{BB962C8B-B14F-4D97-AF65-F5344CB8AC3E}">
        <p14:creationId xmlns:p14="http://schemas.microsoft.com/office/powerpoint/2010/main" val="172361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kumimoji="1" lang="en-US" altLang="zh-TW" dirty="0"/>
              <a:t>Calling functions</a:t>
            </a:r>
            <a:endParaRPr kumimoji="1" lang="zh-TW" altLang="en-US" dirty="0"/>
          </a:p>
        </p:txBody>
      </p:sp>
      <p:sp>
        <p:nvSpPr>
          <p:cNvPr id="7" name="內容版面配置區 6"/>
          <p:cNvSpPr>
            <a:spLocks noGrp="1"/>
          </p:cNvSpPr>
          <p:nvPr>
            <p:ph idx="1"/>
          </p:nvPr>
        </p:nvSpPr>
        <p:spPr/>
        <p:txBody>
          <a:bodyPr>
            <a:normAutofit/>
          </a:bodyPr>
          <a:lstStyle/>
          <a:p>
            <a:pPr>
              <a:lnSpc>
                <a:spcPct val="100000"/>
              </a:lnSpc>
            </a:pPr>
            <a:r>
              <a:rPr lang="it-IT" altLang="zh-TW" b="1" dirty="0" err="1">
                <a:latin typeface="Courier" charset="0"/>
                <a:ea typeface="Courier" charset="0"/>
                <a:cs typeface="Courier" charset="0"/>
              </a:rPr>
              <a:t>seq</a:t>
            </a:r>
            <a:r>
              <a:rPr lang="it-IT" altLang="zh-TW" dirty="0">
                <a:latin typeface="Courier" charset="0"/>
                <a:ea typeface="Courier" charset="0"/>
                <a:cs typeface="Courier" charset="0"/>
              </a:rPr>
              <a:t>(1, 10)</a:t>
            </a:r>
          </a:p>
          <a:p>
            <a:pPr lvl="1">
              <a:lnSpc>
                <a:spcPct val="100000"/>
              </a:lnSpc>
            </a:pPr>
            <a:r>
              <a:rPr lang="it-IT" altLang="zh-TW" dirty="0" err="1"/>
              <a:t>Type</a:t>
            </a:r>
            <a:r>
              <a:rPr lang="it-IT" altLang="zh-TW" dirty="0"/>
              <a:t> se</a:t>
            </a:r>
          </a:p>
          <a:p>
            <a:pPr lvl="1">
              <a:lnSpc>
                <a:spcPct val="100000"/>
              </a:lnSpc>
            </a:pPr>
            <a:r>
              <a:rPr lang="it-IT" altLang="zh-TW" dirty="0"/>
              <a:t>hit TAB. </a:t>
            </a:r>
          </a:p>
          <a:p>
            <a:pPr>
              <a:lnSpc>
                <a:spcPct val="100000"/>
              </a:lnSpc>
            </a:pPr>
            <a:r>
              <a:rPr lang="it-IT" altLang="zh-TW" sz="2400" dirty="0" err="1"/>
              <a:t>Specify</a:t>
            </a:r>
            <a:r>
              <a:rPr lang="it-IT" altLang="zh-TW" sz="2400" dirty="0"/>
              <a:t> </a:t>
            </a:r>
            <a:r>
              <a:rPr lang="it-IT" altLang="zh-TW" sz="2400" dirty="0" err="1"/>
              <a:t>seq</a:t>
            </a:r>
            <a:r>
              <a:rPr lang="it-IT" altLang="zh-TW" sz="2400" dirty="0"/>
              <a:t>() by </a:t>
            </a:r>
            <a:r>
              <a:rPr lang="it-IT" altLang="zh-TW" sz="2400" dirty="0" err="1"/>
              <a:t>typing</a:t>
            </a:r>
            <a:r>
              <a:rPr lang="it-IT" altLang="zh-TW" sz="2400" dirty="0"/>
              <a:t> more (a “</a:t>
            </a:r>
            <a:r>
              <a:rPr lang="it-IT" altLang="zh-TW" sz="2400" dirty="0" err="1"/>
              <a:t>q</a:t>
            </a:r>
            <a:r>
              <a:rPr lang="it-IT" altLang="zh-TW" sz="2400" dirty="0"/>
              <a:t>”) to disambiguate, or by </a:t>
            </a:r>
            <a:r>
              <a:rPr lang="it-IT" altLang="zh-TW" sz="2400" dirty="0" err="1"/>
              <a:t>using</a:t>
            </a:r>
            <a:r>
              <a:rPr lang="it-IT" altLang="zh-TW" sz="2400" dirty="0"/>
              <a:t> ↑/↓ </a:t>
            </a:r>
            <a:r>
              <a:rPr lang="it-IT" altLang="zh-TW" sz="2400" dirty="0" err="1"/>
              <a:t>arrows</a:t>
            </a:r>
            <a:r>
              <a:rPr lang="it-IT" altLang="zh-TW" sz="2400" dirty="0"/>
              <a:t> to </a:t>
            </a:r>
            <a:r>
              <a:rPr lang="it-IT" altLang="zh-TW" sz="2400" dirty="0" err="1"/>
              <a:t>select</a:t>
            </a:r>
            <a:r>
              <a:rPr lang="it-IT" altLang="zh-TW" sz="2400" dirty="0"/>
              <a:t>. </a:t>
            </a:r>
          </a:p>
          <a:p>
            <a:pPr>
              <a:lnSpc>
                <a:spcPct val="100000"/>
              </a:lnSpc>
            </a:pPr>
            <a:r>
              <a:rPr lang="it-IT" altLang="zh-TW" sz="2400" dirty="0" err="1"/>
              <a:t>If</a:t>
            </a:r>
            <a:r>
              <a:rPr lang="it-IT" altLang="zh-TW" sz="2400" dirty="0"/>
              <a:t> </a:t>
            </a:r>
            <a:r>
              <a:rPr lang="it-IT" altLang="zh-TW" sz="2400" dirty="0" err="1"/>
              <a:t>you</a:t>
            </a:r>
            <a:r>
              <a:rPr lang="it-IT" altLang="zh-TW" sz="2400" dirty="0"/>
              <a:t> </a:t>
            </a:r>
            <a:r>
              <a:rPr lang="it-IT" altLang="zh-TW" sz="2400" dirty="0" err="1"/>
              <a:t>want</a:t>
            </a:r>
            <a:r>
              <a:rPr lang="it-IT" altLang="zh-TW" sz="2400" dirty="0"/>
              <a:t> more help, press F1 to </a:t>
            </a:r>
            <a:r>
              <a:rPr lang="it-IT" altLang="zh-TW" sz="2400" dirty="0" err="1"/>
              <a:t>get</a:t>
            </a:r>
            <a:r>
              <a:rPr lang="it-IT" altLang="zh-TW" sz="2400" dirty="0"/>
              <a:t> </a:t>
            </a:r>
            <a:r>
              <a:rPr lang="it-IT" altLang="zh-TW" sz="2400" dirty="0" err="1"/>
              <a:t>all</a:t>
            </a:r>
            <a:r>
              <a:rPr lang="it-IT" altLang="zh-TW" sz="2400" dirty="0"/>
              <a:t> the </a:t>
            </a:r>
            <a:r>
              <a:rPr lang="it-IT" altLang="zh-TW" sz="2400" dirty="0" err="1"/>
              <a:t>details</a:t>
            </a:r>
            <a:r>
              <a:rPr lang="it-IT" altLang="zh-TW" sz="2400" dirty="0"/>
              <a:t> in help </a:t>
            </a:r>
            <a:r>
              <a:rPr lang="it-IT" altLang="zh-TW" sz="2400" dirty="0" err="1"/>
              <a:t>tab</a:t>
            </a:r>
            <a:r>
              <a:rPr lang="it-IT" altLang="zh-TW" sz="2400" dirty="0"/>
              <a:t> in the </a:t>
            </a:r>
            <a:r>
              <a:rPr lang="it-IT" altLang="zh-TW" sz="2400" dirty="0" err="1"/>
              <a:t>lower</a:t>
            </a:r>
            <a:r>
              <a:rPr lang="it-IT" altLang="zh-TW" sz="2400" dirty="0"/>
              <a:t> right pane.</a:t>
            </a:r>
          </a:p>
          <a:p>
            <a:pPr>
              <a:lnSpc>
                <a:spcPct val="100000"/>
              </a:lnSpc>
            </a:pPr>
            <a:r>
              <a:rPr lang="it-IT" altLang="zh-TW" sz="2400" dirty="0"/>
              <a:t>Press TAB once more </a:t>
            </a:r>
            <a:r>
              <a:rPr lang="it-IT" altLang="zh-TW" sz="2400" dirty="0" err="1"/>
              <a:t>when</a:t>
            </a:r>
            <a:r>
              <a:rPr lang="it-IT" altLang="zh-TW" sz="2400" dirty="0"/>
              <a:t> </a:t>
            </a:r>
            <a:r>
              <a:rPr lang="it-IT" altLang="zh-TW" sz="2400" dirty="0" err="1"/>
              <a:t>you’ve</a:t>
            </a:r>
            <a:r>
              <a:rPr lang="it-IT" altLang="zh-TW" sz="2400" dirty="0"/>
              <a:t> </a:t>
            </a:r>
            <a:r>
              <a:rPr lang="it-IT" altLang="zh-TW" sz="2400" dirty="0" err="1"/>
              <a:t>selected</a:t>
            </a:r>
            <a:r>
              <a:rPr lang="it-IT" altLang="zh-TW" sz="2400" dirty="0"/>
              <a:t> the </a:t>
            </a:r>
            <a:r>
              <a:rPr lang="it-IT" altLang="zh-TW" sz="2400" dirty="0" err="1"/>
              <a:t>function</a:t>
            </a:r>
            <a:r>
              <a:rPr lang="it-IT" altLang="zh-TW" sz="2400" dirty="0"/>
              <a:t> </a:t>
            </a:r>
            <a:r>
              <a:rPr lang="it-IT" altLang="zh-TW" sz="2400" dirty="0" err="1"/>
              <a:t>you</a:t>
            </a:r>
            <a:r>
              <a:rPr lang="it-IT" altLang="zh-TW" sz="2400" dirty="0"/>
              <a:t> </a:t>
            </a:r>
            <a:r>
              <a:rPr lang="it-IT" altLang="zh-TW" sz="2400" dirty="0" err="1"/>
              <a:t>want</a:t>
            </a:r>
            <a:r>
              <a:rPr lang="it-IT" altLang="zh-TW" sz="2400" dirty="0"/>
              <a:t>.</a:t>
            </a:r>
            <a:endParaRPr kumimoji="1" lang="zh-TW" altLang="en-US" sz="2400" dirty="0"/>
          </a:p>
        </p:txBody>
      </p:sp>
      <p:sp>
        <p:nvSpPr>
          <p:cNvPr id="8" name="文字方塊 7"/>
          <p:cNvSpPr txBox="1"/>
          <p:nvPr/>
        </p:nvSpPr>
        <p:spPr>
          <a:xfrm>
            <a:off x="8671035" y="6577118"/>
            <a:ext cx="184730" cy="276999"/>
          </a:xfrm>
          <a:prstGeom prst="rect">
            <a:avLst/>
          </a:prstGeom>
          <a:noFill/>
        </p:spPr>
        <p:txBody>
          <a:bodyPr wrap="none" rtlCol="0" anchor="t">
            <a:spAutoFit/>
          </a:bodyPr>
          <a:lstStyle/>
          <a:p>
            <a:pPr algn="r"/>
            <a:endParaRPr lang="en-US" altLang="zh-TW" sz="1200" dirty="0">
              <a:solidFill>
                <a:schemeClr val="bg1"/>
              </a:solidFill>
              <a:ea typeface="新細明體"/>
              <a:cs typeface="Calibri"/>
            </a:endParaRPr>
          </a:p>
        </p:txBody>
      </p:sp>
      <p:sp>
        <p:nvSpPr>
          <p:cNvPr id="2" name="文字方塊 3">
            <a:extLst>
              <a:ext uri="{FF2B5EF4-FFF2-40B4-BE49-F238E27FC236}">
                <a16:creationId xmlns:a16="http://schemas.microsoft.com/office/drawing/2014/main" id="{55B887E8-00C6-4A72-8045-088B61B7018C}"/>
              </a:ext>
            </a:extLst>
          </p:cNvPr>
          <p:cNvSpPr txBox="1"/>
          <p:nvPr/>
        </p:nvSpPr>
        <p:spPr>
          <a:xfrm>
            <a:off x="5294613" y="6577117"/>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869892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“print to screen”</a:t>
            </a:r>
            <a:endParaRPr kumimoji="1" lang="zh-TW" altLang="en-US" dirty="0"/>
          </a:p>
        </p:txBody>
      </p:sp>
      <p:sp>
        <p:nvSpPr>
          <p:cNvPr id="3" name="內容版面配置區 2"/>
          <p:cNvSpPr>
            <a:spLocks noGrp="1"/>
          </p:cNvSpPr>
          <p:nvPr>
            <p:ph idx="1"/>
          </p:nvPr>
        </p:nvSpPr>
        <p:spPr/>
        <p:txBody>
          <a:bodyPr>
            <a:normAutofit/>
          </a:bodyPr>
          <a:lstStyle/>
          <a:p>
            <a:r>
              <a:rPr lang="en-US" altLang="zh-TW" sz="2800" dirty="0">
                <a:latin typeface="Courier" charset="0"/>
                <a:ea typeface="Courier" charset="0"/>
                <a:cs typeface="Courier" charset="0"/>
              </a:rPr>
              <a:t>y &lt;- </a:t>
            </a:r>
            <a:r>
              <a:rPr lang="en-US" altLang="zh-TW" sz="2800" b="1" dirty="0" err="1">
                <a:latin typeface="Courier" charset="0"/>
                <a:ea typeface="Courier" charset="0"/>
                <a:cs typeface="Courier" charset="0"/>
              </a:rPr>
              <a:t>seq</a:t>
            </a:r>
            <a:r>
              <a:rPr lang="en-US" altLang="zh-TW" sz="2800" dirty="0">
                <a:latin typeface="Courier" charset="0"/>
                <a:ea typeface="Courier" charset="0"/>
                <a:cs typeface="Courier" charset="0"/>
              </a:rPr>
              <a:t>(1, 10, </a:t>
            </a:r>
            <a:r>
              <a:rPr lang="en-US" altLang="zh-TW" sz="2800" dirty="0" err="1">
                <a:latin typeface="Courier" charset="0"/>
                <a:ea typeface="Courier" charset="0"/>
                <a:cs typeface="Courier" charset="0"/>
              </a:rPr>
              <a:t>length.out</a:t>
            </a:r>
            <a:r>
              <a:rPr lang="en-US" altLang="zh-TW" sz="2800" dirty="0">
                <a:latin typeface="Courier" charset="0"/>
                <a:ea typeface="Courier" charset="0"/>
                <a:cs typeface="Courier" charset="0"/>
              </a:rPr>
              <a:t> = 5)</a:t>
            </a:r>
          </a:p>
          <a:p>
            <a:r>
              <a:rPr lang="en-US" altLang="zh-TW" sz="2800" dirty="0">
                <a:latin typeface="Courier" charset="0"/>
                <a:ea typeface="Courier" charset="0"/>
                <a:cs typeface="Courier" charset="0"/>
              </a:rPr>
              <a:t>(y &lt;- </a:t>
            </a:r>
            <a:r>
              <a:rPr lang="en-US" altLang="zh-TW" sz="2800" b="1" dirty="0" err="1">
                <a:latin typeface="Courier" charset="0"/>
                <a:ea typeface="Courier" charset="0"/>
                <a:cs typeface="Courier" charset="0"/>
              </a:rPr>
              <a:t>seq</a:t>
            </a:r>
            <a:r>
              <a:rPr lang="en-US" altLang="zh-TW" sz="2800" dirty="0">
                <a:latin typeface="Courier" charset="0"/>
                <a:ea typeface="Courier" charset="0"/>
                <a:cs typeface="Courier" charset="0"/>
              </a:rPr>
              <a:t>(1, 10, </a:t>
            </a:r>
            <a:r>
              <a:rPr lang="en-US" altLang="zh-TW" sz="2800" dirty="0" err="1">
                <a:latin typeface="Courier" charset="0"/>
                <a:ea typeface="Courier" charset="0"/>
                <a:cs typeface="Courier" charset="0"/>
              </a:rPr>
              <a:t>length.out</a:t>
            </a:r>
            <a:r>
              <a:rPr lang="en-US" altLang="zh-TW" sz="2800" dirty="0">
                <a:latin typeface="Courier" charset="0"/>
                <a:ea typeface="Courier" charset="0"/>
                <a:cs typeface="Courier" charset="0"/>
              </a:rPr>
              <a:t> = 5))</a:t>
            </a:r>
            <a:endParaRPr kumimoji="1" lang="zh-TW" altLang="en-US" sz="2800" dirty="0">
              <a:latin typeface="Courier" charset="0"/>
              <a:ea typeface="Courier" charset="0"/>
              <a:cs typeface="Courier" charset="0"/>
            </a:endParaRPr>
          </a:p>
        </p:txBody>
      </p:sp>
      <p:sp>
        <p:nvSpPr>
          <p:cNvPr id="4" name="文字方塊 3"/>
          <p:cNvSpPr txBox="1"/>
          <p:nvPr/>
        </p:nvSpPr>
        <p:spPr>
          <a:xfrm>
            <a:off x="8710792" y="6547300"/>
            <a:ext cx="184730" cy="276999"/>
          </a:xfrm>
          <a:prstGeom prst="rect">
            <a:avLst/>
          </a:prstGeom>
          <a:noFill/>
        </p:spPr>
        <p:txBody>
          <a:bodyPr wrap="none" rtlCol="0" anchor="t">
            <a:spAutoFit/>
          </a:bodyPr>
          <a:lstStyle/>
          <a:p>
            <a:pPr algn="r"/>
            <a:endParaRPr lang="en-US" altLang="zh-TW" sz="1200" dirty="0">
              <a:solidFill>
                <a:schemeClr val="bg1"/>
              </a:solidFill>
              <a:ea typeface="新細明體"/>
              <a:cs typeface="Calibri"/>
            </a:endParaRPr>
          </a:p>
        </p:txBody>
      </p:sp>
      <p:sp>
        <p:nvSpPr>
          <p:cNvPr id="6" name="文字方塊 3">
            <a:extLst>
              <a:ext uri="{FF2B5EF4-FFF2-40B4-BE49-F238E27FC236}">
                <a16:creationId xmlns:a16="http://schemas.microsoft.com/office/drawing/2014/main" id="{6BD2D0FC-9261-426D-B9F8-1553D7694752}"/>
              </a:ext>
            </a:extLst>
          </p:cNvPr>
          <p:cNvSpPr txBox="1"/>
          <p:nvPr/>
        </p:nvSpPr>
        <p:spPr>
          <a:xfrm>
            <a:off x="5294613" y="6547300"/>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3237742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Why does this code not work?</a:t>
            </a:r>
            <a:endParaRPr kumimoji="1" lang="zh-TW" altLang="en-US" dirty="0"/>
          </a:p>
        </p:txBody>
      </p:sp>
      <p:sp>
        <p:nvSpPr>
          <p:cNvPr id="3" name="內容版面配置區 2"/>
          <p:cNvSpPr>
            <a:spLocks noGrp="1"/>
          </p:cNvSpPr>
          <p:nvPr>
            <p:ph idx="1"/>
          </p:nvPr>
        </p:nvSpPr>
        <p:spPr/>
        <p:txBody>
          <a:bodyPr/>
          <a:lstStyle/>
          <a:p>
            <a:r>
              <a:rPr lang="tr-TR" altLang="zh-TW" dirty="0" err="1">
                <a:latin typeface="Courier" charset="0"/>
                <a:ea typeface="Courier" charset="0"/>
                <a:cs typeface="Courier" charset="0"/>
              </a:rPr>
              <a:t>my_variable</a:t>
            </a:r>
            <a:r>
              <a:rPr lang="tr-TR" altLang="zh-TW" dirty="0">
                <a:latin typeface="Courier" charset="0"/>
                <a:ea typeface="Courier" charset="0"/>
                <a:cs typeface="Courier" charset="0"/>
              </a:rPr>
              <a:t> &lt;- 10 </a:t>
            </a:r>
          </a:p>
          <a:p>
            <a:r>
              <a:rPr lang="tr-TR" altLang="zh-TW" dirty="0" err="1">
                <a:latin typeface="Courier" charset="0"/>
                <a:ea typeface="Courier" charset="0"/>
                <a:cs typeface="Courier" charset="0"/>
              </a:rPr>
              <a:t>my_varıable</a:t>
            </a:r>
            <a:endParaRPr kumimoji="1" lang="zh-TW" altLang="en-US" dirty="0">
              <a:latin typeface="Courier" charset="0"/>
              <a:ea typeface="Courier" charset="0"/>
              <a:cs typeface="Courier" charset="0"/>
            </a:endParaRPr>
          </a:p>
        </p:txBody>
      </p:sp>
      <p:sp>
        <p:nvSpPr>
          <p:cNvPr id="4" name="文字方塊 3"/>
          <p:cNvSpPr txBox="1"/>
          <p:nvPr/>
        </p:nvSpPr>
        <p:spPr>
          <a:xfrm>
            <a:off x="8959270" y="6587057"/>
            <a:ext cx="184730" cy="276999"/>
          </a:xfrm>
          <a:prstGeom prst="rect">
            <a:avLst/>
          </a:prstGeom>
          <a:noFill/>
        </p:spPr>
        <p:txBody>
          <a:bodyPr wrap="none" rtlCol="0" anchor="t">
            <a:spAutoFit/>
          </a:bodyPr>
          <a:lstStyle/>
          <a:p>
            <a:pPr algn="r"/>
            <a:endParaRPr lang="en-US" altLang="zh-TW" sz="1200" dirty="0">
              <a:solidFill>
                <a:schemeClr val="bg1"/>
              </a:solidFill>
              <a:ea typeface="新細明體"/>
              <a:cs typeface="Calibri"/>
            </a:endParaRPr>
          </a:p>
        </p:txBody>
      </p:sp>
      <p:sp>
        <p:nvSpPr>
          <p:cNvPr id="6" name="文字方塊 3">
            <a:extLst>
              <a:ext uri="{FF2B5EF4-FFF2-40B4-BE49-F238E27FC236}">
                <a16:creationId xmlns:a16="http://schemas.microsoft.com/office/drawing/2014/main" id="{D639C655-5433-4FFE-AD5B-6CD8F5C9B83B}"/>
              </a:ext>
            </a:extLst>
          </p:cNvPr>
          <p:cNvSpPr txBox="1"/>
          <p:nvPr/>
        </p:nvSpPr>
        <p:spPr>
          <a:xfrm>
            <a:off x="5294613" y="6581001"/>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4271245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What is wrong?</a:t>
            </a:r>
            <a:endParaRPr kumimoji="1" lang="zh-TW" altLang="en-US" dirty="0"/>
          </a:p>
        </p:txBody>
      </p:sp>
      <p:sp>
        <p:nvSpPr>
          <p:cNvPr id="3" name="內容版面配置區 2"/>
          <p:cNvSpPr>
            <a:spLocks noGrp="1"/>
          </p:cNvSpPr>
          <p:nvPr>
            <p:ph idx="1"/>
          </p:nvPr>
        </p:nvSpPr>
        <p:spPr/>
        <p:txBody>
          <a:bodyPr>
            <a:normAutofit/>
          </a:bodyPr>
          <a:lstStyle/>
          <a:p>
            <a:r>
              <a:rPr lang="en-US" altLang="zh-TW" sz="2800" dirty="0">
                <a:latin typeface="Courier" charset="0"/>
                <a:ea typeface="Courier" charset="0"/>
                <a:cs typeface="Courier" charset="0"/>
              </a:rPr>
              <a:t>library(</a:t>
            </a:r>
            <a:r>
              <a:rPr lang="en-US" altLang="zh-TW" sz="2800" dirty="0" err="1">
                <a:latin typeface="Courier" charset="0"/>
                <a:ea typeface="Courier" charset="0"/>
                <a:cs typeface="Courier" charset="0"/>
              </a:rPr>
              <a:t>tidyverse</a:t>
            </a:r>
            <a:r>
              <a:rPr lang="en-US" altLang="zh-TW" sz="2800" dirty="0">
                <a:latin typeface="Courier" charset="0"/>
                <a:ea typeface="Courier" charset="0"/>
                <a:cs typeface="Courier" charset="0"/>
              </a:rPr>
              <a:t>) </a:t>
            </a:r>
          </a:p>
          <a:p>
            <a:r>
              <a:rPr lang="en-US" altLang="zh-TW" sz="2800" dirty="0" err="1">
                <a:latin typeface="Courier" charset="0"/>
                <a:ea typeface="Courier" charset="0"/>
                <a:cs typeface="Courier" charset="0"/>
              </a:rPr>
              <a:t>ggplot</a:t>
            </a:r>
            <a:r>
              <a:rPr lang="en-US" altLang="zh-TW" sz="2800" dirty="0">
                <a:latin typeface="Courier" charset="0"/>
                <a:ea typeface="Courier" charset="0"/>
                <a:cs typeface="Courier" charset="0"/>
              </a:rPr>
              <a:t>(</a:t>
            </a:r>
            <a:r>
              <a:rPr lang="en-US" altLang="zh-TW" sz="2800" dirty="0" err="1">
                <a:latin typeface="Courier" charset="0"/>
                <a:ea typeface="Courier" charset="0"/>
                <a:cs typeface="Courier" charset="0"/>
              </a:rPr>
              <a:t>dota</a:t>
            </a:r>
            <a:r>
              <a:rPr lang="en-US" altLang="zh-TW" sz="2800" dirty="0">
                <a:latin typeface="Courier" charset="0"/>
                <a:ea typeface="Courier" charset="0"/>
                <a:cs typeface="Courier" charset="0"/>
              </a:rPr>
              <a:t> = mpg) + </a:t>
            </a:r>
            <a:r>
              <a:rPr lang="en-US" altLang="zh-TW" sz="2800" dirty="0" err="1">
                <a:latin typeface="Courier" charset="0"/>
                <a:ea typeface="Courier" charset="0"/>
                <a:cs typeface="Courier" charset="0"/>
              </a:rPr>
              <a:t>geom_point</a:t>
            </a:r>
            <a:r>
              <a:rPr lang="en-US" altLang="zh-TW" sz="2800" dirty="0">
                <a:latin typeface="Courier" charset="0"/>
                <a:ea typeface="Courier" charset="0"/>
                <a:cs typeface="Courier" charset="0"/>
              </a:rPr>
              <a:t>(mapping = </a:t>
            </a:r>
            <a:r>
              <a:rPr lang="en-US" altLang="zh-TW" sz="2800" dirty="0" err="1">
                <a:latin typeface="Courier" charset="0"/>
                <a:ea typeface="Courier" charset="0"/>
                <a:cs typeface="Courier" charset="0"/>
              </a:rPr>
              <a:t>aes</a:t>
            </a:r>
            <a:r>
              <a:rPr lang="en-US" altLang="zh-TW" sz="2800" dirty="0">
                <a:latin typeface="Courier" charset="0"/>
                <a:ea typeface="Courier" charset="0"/>
                <a:cs typeface="Courier" charset="0"/>
              </a:rPr>
              <a:t>(x = </a:t>
            </a:r>
            <a:r>
              <a:rPr lang="en-US" altLang="zh-TW" sz="2800" dirty="0" err="1">
                <a:latin typeface="Courier" charset="0"/>
                <a:ea typeface="Courier" charset="0"/>
                <a:cs typeface="Courier" charset="0"/>
              </a:rPr>
              <a:t>displ</a:t>
            </a:r>
            <a:r>
              <a:rPr lang="en-US" altLang="zh-TW" sz="2800" dirty="0">
                <a:latin typeface="Courier" charset="0"/>
                <a:ea typeface="Courier" charset="0"/>
                <a:cs typeface="Courier" charset="0"/>
              </a:rPr>
              <a:t>, y = </a:t>
            </a:r>
            <a:r>
              <a:rPr lang="en-US" altLang="zh-TW" sz="2800" dirty="0" err="1">
                <a:latin typeface="Courier" charset="0"/>
                <a:ea typeface="Courier" charset="0"/>
                <a:cs typeface="Courier" charset="0"/>
              </a:rPr>
              <a:t>hwy</a:t>
            </a:r>
            <a:r>
              <a:rPr lang="en-US" altLang="zh-TW" sz="2800" dirty="0">
                <a:latin typeface="Courier" charset="0"/>
                <a:ea typeface="Courier" charset="0"/>
                <a:cs typeface="Courier" charset="0"/>
              </a:rPr>
              <a:t>)) </a:t>
            </a:r>
          </a:p>
          <a:p>
            <a:r>
              <a:rPr lang="en-US" altLang="zh-TW" sz="2800" dirty="0" err="1">
                <a:latin typeface="Courier" charset="0"/>
                <a:ea typeface="Courier" charset="0"/>
                <a:cs typeface="Courier" charset="0"/>
              </a:rPr>
              <a:t>fliter</a:t>
            </a:r>
            <a:r>
              <a:rPr lang="en-US" altLang="zh-TW" sz="2800" dirty="0">
                <a:latin typeface="Courier" charset="0"/>
                <a:ea typeface="Courier" charset="0"/>
                <a:cs typeface="Courier" charset="0"/>
              </a:rPr>
              <a:t>(mpg, </a:t>
            </a:r>
            <a:r>
              <a:rPr lang="en-US" altLang="zh-TW" sz="2800" dirty="0" err="1">
                <a:latin typeface="Courier" charset="0"/>
                <a:ea typeface="Courier" charset="0"/>
                <a:cs typeface="Courier" charset="0"/>
              </a:rPr>
              <a:t>cyl</a:t>
            </a:r>
            <a:r>
              <a:rPr lang="en-US" altLang="zh-TW" sz="2800" dirty="0">
                <a:latin typeface="Courier" charset="0"/>
                <a:ea typeface="Courier" charset="0"/>
                <a:cs typeface="Courier" charset="0"/>
              </a:rPr>
              <a:t> = 8) </a:t>
            </a:r>
          </a:p>
          <a:p>
            <a:r>
              <a:rPr lang="en-US" altLang="zh-TW" sz="2800" dirty="0">
                <a:latin typeface="Courier" charset="0"/>
                <a:ea typeface="Courier" charset="0"/>
                <a:cs typeface="Courier" charset="0"/>
              </a:rPr>
              <a:t>filter(diamond, carat &gt; 3)</a:t>
            </a:r>
            <a:endParaRPr kumimoji="1" lang="zh-TW" altLang="en-US" sz="2800" dirty="0">
              <a:latin typeface="Courier" charset="0"/>
              <a:ea typeface="Courier" charset="0"/>
              <a:cs typeface="Courier" charset="0"/>
            </a:endParaRPr>
          </a:p>
        </p:txBody>
      </p:sp>
      <p:sp>
        <p:nvSpPr>
          <p:cNvPr id="4" name="文字方塊 3"/>
          <p:cNvSpPr txBox="1"/>
          <p:nvPr/>
        </p:nvSpPr>
        <p:spPr>
          <a:xfrm>
            <a:off x="8959270" y="6587057"/>
            <a:ext cx="184730" cy="276999"/>
          </a:xfrm>
          <a:prstGeom prst="rect">
            <a:avLst/>
          </a:prstGeom>
          <a:noFill/>
        </p:spPr>
        <p:txBody>
          <a:bodyPr wrap="none" rtlCol="0" anchor="t">
            <a:spAutoFit/>
          </a:bodyPr>
          <a:lstStyle/>
          <a:p>
            <a:pPr algn="r"/>
            <a:endParaRPr lang="en-US" altLang="zh-TW" sz="1200" dirty="0">
              <a:solidFill>
                <a:schemeClr val="bg1"/>
              </a:solidFill>
              <a:ea typeface="新細明體"/>
              <a:cs typeface="Calibri"/>
            </a:endParaRPr>
          </a:p>
        </p:txBody>
      </p:sp>
      <p:sp>
        <p:nvSpPr>
          <p:cNvPr id="6" name="文字方塊 3">
            <a:extLst>
              <a:ext uri="{FF2B5EF4-FFF2-40B4-BE49-F238E27FC236}">
                <a16:creationId xmlns:a16="http://schemas.microsoft.com/office/drawing/2014/main" id="{85B15724-F24C-4AE4-A2A6-B9EE87B06B4E}"/>
              </a:ext>
            </a:extLst>
          </p:cNvPr>
          <p:cNvSpPr txBox="1"/>
          <p:nvPr/>
        </p:nvSpPr>
        <p:spPr>
          <a:xfrm>
            <a:off x="5294613" y="6581001"/>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559429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What is wrong?</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800" dirty="0">
                <a:latin typeface="Courier" charset="0"/>
                <a:ea typeface="Courier" charset="0"/>
                <a:cs typeface="Courier" charset="0"/>
              </a:rPr>
              <a:t>library(</a:t>
            </a:r>
            <a:r>
              <a:rPr lang="en-US" altLang="zh-TW" sz="2800" dirty="0" err="1">
                <a:latin typeface="Courier" charset="0"/>
                <a:ea typeface="Courier" charset="0"/>
                <a:cs typeface="Courier" charset="0"/>
              </a:rPr>
              <a:t>tidyverse</a:t>
            </a:r>
            <a:r>
              <a:rPr lang="en-US" altLang="zh-TW" sz="2800" dirty="0">
                <a:latin typeface="Courier" charset="0"/>
                <a:ea typeface="Courier" charset="0"/>
                <a:cs typeface="Courier" charset="0"/>
              </a:rPr>
              <a:t>) </a:t>
            </a:r>
          </a:p>
          <a:p>
            <a:pPr>
              <a:lnSpc>
                <a:spcPct val="100000"/>
              </a:lnSpc>
            </a:pPr>
            <a:r>
              <a:rPr lang="en-US" altLang="zh-TW" sz="2800" dirty="0" err="1">
                <a:latin typeface="Courier" charset="0"/>
                <a:ea typeface="Courier" charset="0"/>
                <a:cs typeface="Courier" charset="0"/>
              </a:rPr>
              <a:t>ggplot</a:t>
            </a:r>
            <a:r>
              <a:rPr lang="en-US" altLang="zh-TW" sz="2800" dirty="0">
                <a:latin typeface="Courier" charset="0"/>
                <a:ea typeface="Courier" charset="0"/>
                <a:cs typeface="Courier" charset="0"/>
              </a:rPr>
              <a:t>(d</a:t>
            </a:r>
            <a:r>
              <a:rPr lang="en-US" altLang="zh-TW" sz="2800" dirty="0">
                <a:solidFill>
                  <a:srgbClr val="FF0000"/>
                </a:solidFill>
                <a:latin typeface="Courier" charset="0"/>
                <a:ea typeface="Courier" charset="0"/>
                <a:cs typeface="Courier" charset="0"/>
              </a:rPr>
              <a:t>a</a:t>
            </a:r>
            <a:r>
              <a:rPr lang="en-US" altLang="zh-TW" sz="2800" dirty="0">
                <a:latin typeface="Courier" charset="0"/>
                <a:ea typeface="Courier" charset="0"/>
                <a:cs typeface="Courier" charset="0"/>
              </a:rPr>
              <a:t>ta = mpg) + </a:t>
            </a:r>
            <a:r>
              <a:rPr lang="en-US" altLang="zh-TW" sz="2800" dirty="0" err="1">
                <a:latin typeface="Courier" charset="0"/>
                <a:ea typeface="Courier" charset="0"/>
                <a:cs typeface="Courier" charset="0"/>
              </a:rPr>
              <a:t>geom_point</a:t>
            </a:r>
            <a:r>
              <a:rPr lang="en-US" altLang="zh-TW" sz="2800" dirty="0">
                <a:latin typeface="Courier" charset="0"/>
                <a:ea typeface="Courier" charset="0"/>
                <a:cs typeface="Courier" charset="0"/>
              </a:rPr>
              <a:t>(mapping = </a:t>
            </a:r>
            <a:r>
              <a:rPr lang="en-US" altLang="zh-TW" sz="2800" dirty="0" err="1">
                <a:latin typeface="Courier" charset="0"/>
                <a:ea typeface="Courier" charset="0"/>
                <a:cs typeface="Courier" charset="0"/>
              </a:rPr>
              <a:t>aes</a:t>
            </a:r>
            <a:r>
              <a:rPr lang="en-US" altLang="zh-TW" sz="2800" dirty="0">
                <a:latin typeface="Courier" charset="0"/>
                <a:ea typeface="Courier" charset="0"/>
                <a:cs typeface="Courier" charset="0"/>
              </a:rPr>
              <a:t>(x = </a:t>
            </a:r>
            <a:r>
              <a:rPr lang="en-US" altLang="zh-TW" sz="2800" dirty="0" err="1">
                <a:latin typeface="Courier" charset="0"/>
                <a:ea typeface="Courier" charset="0"/>
                <a:cs typeface="Courier" charset="0"/>
              </a:rPr>
              <a:t>displ</a:t>
            </a:r>
            <a:r>
              <a:rPr lang="en-US" altLang="zh-TW" sz="2800" dirty="0">
                <a:latin typeface="Courier" charset="0"/>
                <a:ea typeface="Courier" charset="0"/>
                <a:cs typeface="Courier" charset="0"/>
              </a:rPr>
              <a:t>, y = </a:t>
            </a:r>
            <a:r>
              <a:rPr lang="en-US" altLang="zh-TW" sz="2800" dirty="0" err="1">
                <a:latin typeface="Courier" charset="0"/>
                <a:ea typeface="Courier" charset="0"/>
                <a:cs typeface="Courier" charset="0"/>
              </a:rPr>
              <a:t>hwy</a:t>
            </a:r>
            <a:r>
              <a:rPr lang="en-US" altLang="zh-TW" sz="2800" dirty="0">
                <a:latin typeface="Courier" charset="0"/>
                <a:ea typeface="Courier" charset="0"/>
                <a:cs typeface="Courier" charset="0"/>
              </a:rPr>
              <a:t>)) </a:t>
            </a:r>
          </a:p>
          <a:p>
            <a:pPr>
              <a:lnSpc>
                <a:spcPct val="100000"/>
              </a:lnSpc>
            </a:pPr>
            <a:r>
              <a:rPr lang="en-US" altLang="zh-TW" sz="2800" dirty="0">
                <a:solidFill>
                  <a:srgbClr val="FF0000"/>
                </a:solidFill>
                <a:latin typeface="Courier" charset="0"/>
                <a:ea typeface="Courier" charset="0"/>
                <a:cs typeface="Courier" charset="0"/>
              </a:rPr>
              <a:t>filter</a:t>
            </a:r>
            <a:r>
              <a:rPr lang="en-US" altLang="zh-TW" sz="2800" dirty="0">
                <a:latin typeface="Courier" charset="0"/>
                <a:ea typeface="Courier" charset="0"/>
                <a:cs typeface="Courier" charset="0"/>
              </a:rPr>
              <a:t>(mpg, </a:t>
            </a:r>
            <a:r>
              <a:rPr lang="en-US" altLang="zh-TW" sz="2800" dirty="0" err="1">
                <a:latin typeface="Courier" charset="0"/>
                <a:ea typeface="Courier" charset="0"/>
                <a:cs typeface="Courier" charset="0"/>
              </a:rPr>
              <a:t>cyl</a:t>
            </a:r>
            <a:r>
              <a:rPr lang="en-US" altLang="zh-TW" sz="2800" dirty="0">
                <a:latin typeface="Courier" charset="0"/>
                <a:ea typeface="Courier" charset="0"/>
                <a:cs typeface="Courier" charset="0"/>
              </a:rPr>
              <a:t> =</a:t>
            </a:r>
            <a:r>
              <a:rPr lang="en-US" altLang="zh-TW" sz="2800" dirty="0">
                <a:solidFill>
                  <a:srgbClr val="FF0000"/>
                </a:solidFill>
                <a:latin typeface="Courier" charset="0"/>
                <a:ea typeface="Courier" charset="0"/>
                <a:cs typeface="Courier" charset="0"/>
              </a:rPr>
              <a:t>=</a:t>
            </a:r>
            <a:r>
              <a:rPr lang="en-US" altLang="zh-TW" sz="2800" dirty="0">
                <a:latin typeface="Courier" charset="0"/>
                <a:ea typeface="Courier" charset="0"/>
                <a:cs typeface="Courier" charset="0"/>
              </a:rPr>
              <a:t> 8) </a:t>
            </a:r>
          </a:p>
          <a:p>
            <a:pPr>
              <a:lnSpc>
                <a:spcPct val="100000"/>
              </a:lnSpc>
            </a:pPr>
            <a:r>
              <a:rPr lang="en-US" altLang="zh-TW" sz="2800" dirty="0">
                <a:latin typeface="Courier" charset="0"/>
                <a:ea typeface="Courier" charset="0"/>
                <a:cs typeface="Courier" charset="0"/>
              </a:rPr>
              <a:t>filter(diamond</a:t>
            </a:r>
            <a:r>
              <a:rPr lang="en-US" altLang="zh-TW" sz="2800" dirty="0">
                <a:solidFill>
                  <a:srgbClr val="FF0000"/>
                </a:solidFill>
                <a:latin typeface="Courier" charset="0"/>
                <a:ea typeface="Courier" charset="0"/>
                <a:cs typeface="Courier" charset="0"/>
              </a:rPr>
              <a:t>s</a:t>
            </a:r>
            <a:r>
              <a:rPr lang="en-US" altLang="zh-TW" sz="2800" dirty="0">
                <a:latin typeface="Courier" charset="0"/>
                <a:ea typeface="Courier" charset="0"/>
                <a:cs typeface="Courier" charset="0"/>
              </a:rPr>
              <a:t>, carat &gt; 3)</a:t>
            </a:r>
            <a:endParaRPr kumimoji="1" lang="zh-TW" altLang="en-US" sz="2800" dirty="0">
              <a:latin typeface="Courier" charset="0"/>
              <a:ea typeface="Courier" charset="0"/>
              <a:cs typeface="Courier" charset="0"/>
            </a:endParaRPr>
          </a:p>
        </p:txBody>
      </p:sp>
      <p:sp>
        <p:nvSpPr>
          <p:cNvPr id="4" name="文字方塊 3"/>
          <p:cNvSpPr txBox="1"/>
          <p:nvPr/>
        </p:nvSpPr>
        <p:spPr>
          <a:xfrm>
            <a:off x="8959270" y="6587057"/>
            <a:ext cx="184730" cy="276999"/>
          </a:xfrm>
          <a:prstGeom prst="rect">
            <a:avLst/>
          </a:prstGeom>
          <a:noFill/>
        </p:spPr>
        <p:txBody>
          <a:bodyPr wrap="none" rtlCol="0" anchor="t">
            <a:spAutoFit/>
          </a:bodyPr>
          <a:lstStyle/>
          <a:p>
            <a:pPr algn="r"/>
            <a:endParaRPr lang="en-US" altLang="zh-TW" sz="1200" dirty="0">
              <a:solidFill>
                <a:schemeClr val="bg1"/>
              </a:solidFill>
              <a:ea typeface="新細明體"/>
              <a:cs typeface="Calibri"/>
            </a:endParaRPr>
          </a:p>
        </p:txBody>
      </p:sp>
      <p:sp>
        <p:nvSpPr>
          <p:cNvPr id="6" name="文字方塊 3">
            <a:extLst>
              <a:ext uri="{FF2B5EF4-FFF2-40B4-BE49-F238E27FC236}">
                <a16:creationId xmlns:a16="http://schemas.microsoft.com/office/drawing/2014/main" id="{80A14225-3D9D-4BDD-BC74-5751D28D8191}"/>
              </a:ext>
            </a:extLst>
          </p:cNvPr>
          <p:cNvSpPr txBox="1"/>
          <p:nvPr/>
        </p:nvSpPr>
        <p:spPr>
          <a:xfrm>
            <a:off x="5294613" y="6581001"/>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3639153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Keyboard Shortcuts</a:t>
            </a:r>
            <a:endParaRPr kumimoji="1" lang="zh-TW" altLang="en-US" dirty="0"/>
          </a:p>
        </p:txBody>
      </p:sp>
      <p:sp>
        <p:nvSpPr>
          <p:cNvPr id="3" name="內容版面配置區 2"/>
          <p:cNvSpPr>
            <a:spLocks noGrp="1"/>
          </p:cNvSpPr>
          <p:nvPr>
            <p:ph idx="1"/>
          </p:nvPr>
        </p:nvSpPr>
        <p:spPr/>
        <p:txBody>
          <a:bodyPr/>
          <a:lstStyle/>
          <a:p>
            <a:pPr>
              <a:lnSpc>
                <a:spcPct val="100000"/>
              </a:lnSpc>
            </a:pPr>
            <a:r>
              <a:rPr lang="en-US" altLang="zh-TW" dirty="0"/>
              <a:t>Press Alt + Shift + K. What happens?</a:t>
            </a:r>
            <a:endParaRPr kumimoji="1" lang="zh-TW" altLang="en-US" dirty="0"/>
          </a:p>
        </p:txBody>
      </p:sp>
      <p:sp>
        <p:nvSpPr>
          <p:cNvPr id="4" name="文字方塊 3"/>
          <p:cNvSpPr txBox="1"/>
          <p:nvPr/>
        </p:nvSpPr>
        <p:spPr>
          <a:xfrm>
            <a:off x="8959270" y="6587057"/>
            <a:ext cx="184730" cy="276999"/>
          </a:xfrm>
          <a:prstGeom prst="rect">
            <a:avLst/>
          </a:prstGeom>
          <a:noFill/>
        </p:spPr>
        <p:txBody>
          <a:bodyPr wrap="none" rtlCol="0" anchor="t">
            <a:spAutoFit/>
          </a:bodyPr>
          <a:lstStyle/>
          <a:p>
            <a:pPr algn="r"/>
            <a:endParaRPr lang="en-US" altLang="zh-TW" sz="1200" dirty="0">
              <a:solidFill>
                <a:schemeClr val="bg1"/>
              </a:solidFill>
              <a:ea typeface="新細明體"/>
              <a:cs typeface="Calibri"/>
            </a:endParaRPr>
          </a:p>
        </p:txBody>
      </p:sp>
      <p:sp>
        <p:nvSpPr>
          <p:cNvPr id="6" name="文字方塊 3">
            <a:extLst>
              <a:ext uri="{FF2B5EF4-FFF2-40B4-BE49-F238E27FC236}">
                <a16:creationId xmlns:a16="http://schemas.microsoft.com/office/drawing/2014/main" id="{3C371707-2C5C-4D41-8CF5-D19D1D9D2A1C}"/>
              </a:ext>
            </a:extLst>
          </p:cNvPr>
          <p:cNvSpPr txBox="1"/>
          <p:nvPr/>
        </p:nvSpPr>
        <p:spPr>
          <a:xfrm>
            <a:off x="5294613" y="6581001"/>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2576536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err="1"/>
              <a:t>RStudio</a:t>
            </a:r>
            <a:r>
              <a:rPr lang="en-US" altLang="zh-TW" dirty="0"/>
              <a:t> IDE Cheat Sheet</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000" dirty="0">
                <a:hlinkClick r:id="rId2"/>
              </a:rPr>
              <a:t>https://www.rstudio.com/wp-content/uploads/2016/01/rstudio-IDE-cheatsheet.pdf</a:t>
            </a:r>
            <a:endParaRPr lang="en-US" altLang="zh-TW" sz="2000" dirty="0"/>
          </a:p>
          <a:p>
            <a:pPr>
              <a:lnSpc>
                <a:spcPct val="100000"/>
              </a:lnSpc>
            </a:pPr>
            <a:r>
              <a:rPr lang="en-US" altLang="zh-TW" sz="2000" dirty="0"/>
              <a:t>The </a:t>
            </a:r>
            <a:r>
              <a:rPr lang="en-US" altLang="zh-TW" sz="2000" dirty="0">
                <a:hlinkClick r:id="rId3"/>
              </a:rPr>
              <a:t>RStudio IDE</a:t>
            </a:r>
            <a:r>
              <a:rPr lang="en-US" altLang="zh-TW" sz="2000" dirty="0"/>
              <a:t> is the most popular integrated development environment for R. </a:t>
            </a:r>
          </a:p>
          <a:p>
            <a:pPr lvl="1">
              <a:lnSpc>
                <a:spcPct val="100000"/>
              </a:lnSpc>
            </a:pPr>
            <a:r>
              <a:rPr lang="en-US" altLang="zh-TW" sz="1800" dirty="0"/>
              <a:t>Do you want to write, run, and debug your own R code? </a:t>
            </a:r>
          </a:p>
          <a:p>
            <a:pPr lvl="1">
              <a:lnSpc>
                <a:spcPct val="100000"/>
              </a:lnSpc>
            </a:pPr>
            <a:r>
              <a:rPr lang="en-US" altLang="zh-TW" sz="1800" dirty="0"/>
              <a:t>Work collaboratively on R projects with version control? </a:t>
            </a:r>
          </a:p>
          <a:p>
            <a:pPr lvl="1">
              <a:lnSpc>
                <a:spcPct val="100000"/>
              </a:lnSpc>
            </a:pPr>
            <a:r>
              <a:rPr lang="en-US" altLang="zh-TW" sz="1800" dirty="0"/>
              <a:t>Build packages or create documents and apps? </a:t>
            </a:r>
          </a:p>
          <a:p>
            <a:pPr>
              <a:lnSpc>
                <a:spcPct val="100000"/>
              </a:lnSpc>
            </a:pPr>
            <a:r>
              <a:rPr lang="en-US" altLang="zh-TW" sz="2000" dirty="0"/>
              <a:t>No matter what you do with R, the </a:t>
            </a:r>
            <a:r>
              <a:rPr lang="en-US" altLang="zh-TW" sz="2000" dirty="0" err="1"/>
              <a:t>RStudio</a:t>
            </a:r>
            <a:r>
              <a:rPr lang="en-US" altLang="zh-TW" sz="2000" dirty="0"/>
              <a:t> IDE can help you do it faster. This cheat sheet will guide you through the most useful features of the IDE, as well as the long list of keyboard shortcuts built into the </a:t>
            </a:r>
            <a:r>
              <a:rPr lang="en-US" altLang="zh-TW" sz="2000" dirty="0" err="1"/>
              <a:t>RStudio</a:t>
            </a:r>
            <a:r>
              <a:rPr lang="en-US" altLang="zh-TW" sz="2000" dirty="0"/>
              <a:t> IDE. Updated 01/16.</a:t>
            </a:r>
          </a:p>
          <a:p>
            <a:pPr>
              <a:lnSpc>
                <a:spcPct val="100000"/>
              </a:lnSpc>
            </a:pPr>
            <a:endParaRPr kumimoji="1" lang="zh-TW" altLang="en-US" dirty="0"/>
          </a:p>
        </p:txBody>
      </p:sp>
      <p:sp>
        <p:nvSpPr>
          <p:cNvPr id="4" name="文字方塊 3"/>
          <p:cNvSpPr txBox="1"/>
          <p:nvPr/>
        </p:nvSpPr>
        <p:spPr>
          <a:xfrm>
            <a:off x="8959270" y="6587057"/>
            <a:ext cx="184730" cy="276999"/>
          </a:xfrm>
          <a:prstGeom prst="rect">
            <a:avLst/>
          </a:prstGeom>
          <a:noFill/>
        </p:spPr>
        <p:txBody>
          <a:bodyPr wrap="none" rtlCol="0" anchor="t">
            <a:spAutoFit/>
          </a:bodyPr>
          <a:lstStyle/>
          <a:p>
            <a:pPr algn="r"/>
            <a:endParaRPr lang="en-US" altLang="zh-TW" sz="1200" dirty="0">
              <a:solidFill>
                <a:schemeClr val="bg1"/>
              </a:solidFill>
              <a:ea typeface="新細明體"/>
              <a:cs typeface="Calibri"/>
            </a:endParaRPr>
          </a:p>
        </p:txBody>
      </p:sp>
      <p:sp>
        <p:nvSpPr>
          <p:cNvPr id="6" name="文字方塊 3">
            <a:extLst>
              <a:ext uri="{FF2B5EF4-FFF2-40B4-BE49-F238E27FC236}">
                <a16:creationId xmlns:a16="http://schemas.microsoft.com/office/drawing/2014/main" id="{35211B3D-AAA3-4EA1-B84A-A11E4556B082}"/>
              </a:ext>
            </a:extLst>
          </p:cNvPr>
          <p:cNvSpPr txBox="1"/>
          <p:nvPr/>
        </p:nvSpPr>
        <p:spPr>
          <a:xfrm>
            <a:off x="5294613" y="6581001"/>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613188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Data Science this week</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tx1">
                    <a:lumMod val="85000"/>
                    <a:lumOff val="15000"/>
                  </a:schemeClr>
                </a:solidFill>
              </a:rPr>
              <a:t>Specifically</a:t>
            </a:r>
          </a:p>
          <a:p>
            <a:pPr lvl="1">
              <a:lnSpc>
                <a:spcPct val="100000"/>
              </a:lnSpc>
            </a:pPr>
            <a:r>
              <a:rPr lang="en-US" altLang="zh-TW" dirty="0">
                <a:solidFill>
                  <a:schemeClr val="tx1">
                    <a:lumMod val="85000"/>
                    <a:lumOff val="15000"/>
                  </a:schemeClr>
                </a:solidFill>
              </a:rPr>
              <a:t>Linear algebra (and ideally basic multivariate calculus)</a:t>
            </a:r>
          </a:p>
          <a:p>
            <a:pPr lvl="1">
              <a:lnSpc>
                <a:spcPct val="100000"/>
              </a:lnSpc>
            </a:pPr>
            <a:r>
              <a:rPr lang="en-US" altLang="zh-TW" dirty="0">
                <a:solidFill>
                  <a:schemeClr val="tx1">
                    <a:lumMod val="85000"/>
                    <a:lumOff val="15000"/>
                  </a:schemeClr>
                </a:solidFill>
              </a:rPr>
              <a:t>Regression ... linear regression and the things that violate the assumptions of linear models (e.g., autocorrelation in time series data, non-independent observations)</a:t>
            </a:r>
          </a:p>
          <a:p>
            <a:pPr lvl="1">
              <a:lnSpc>
                <a:spcPct val="100000"/>
              </a:lnSpc>
            </a:pPr>
            <a:r>
              <a:rPr lang="en-US" altLang="zh-TW" dirty="0">
                <a:solidFill>
                  <a:schemeClr val="tx1">
                    <a:lumMod val="85000"/>
                    <a:lumOff val="15000"/>
                  </a:schemeClr>
                </a:solidFill>
              </a:rPr>
              <a:t>Probability theory ... especially Bayes' Law and Central Limit Theorem</a:t>
            </a:r>
          </a:p>
          <a:p>
            <a:pPr lvl="1">
              <a:lnSpc>
                <a:spcPct val="100000"/>
              </a:lnSpc>
            </a:pPr>
            <a:r>
              <a:rPr lang="en-US" altLang="zh-TW" dirty="0">
                <a:solidFill>
                  <a:schemeClr val="tx1">
                    <a:lumMod val="85000"/>
                    <a:lumOff val="15000"/>
                  </a:schemeClr>
                </a:solidFill>
              </a:rPr>
              <a:t>Numerical analysis (e.g., time series analysis and forecasting)</a:t>
            </a:r>
          </a:p>
          <a:p>
            <a:pPr lvl="1">
              <a:lnSpc>
                <a:spcPct val="100000"/>
              </a:lnSpc>
            </a:pPr>
            <a:r>
              <a:rPr lang="en-US" altLang="zh-TW" dirty="0">
                <a:solidFill>
                  <a:schemeClr val="tx1">
                    <a:lumMod val="85000"/>
                    <a:lumOff val="15000"/>
                  </a:schemeClr>
                </a:solidFill>
              </a:rPr>
              <a:t>Core machine learning methods (clustering, decision trees, k-NN)</a:t>
            </a:r>
          </a:p>
        </p:txBody>
      </p:sp>
    </p:spTree>
    <p:extLst>
      <p:ext uri="{BB962C8B-B14F-4D97-AF65-F5344CB8AC3E}">
        <p14:creationId xmlns:p14="http://schemas.microsoft.com/office/powerpoint/2010/main" val="6377539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dirty="0"/>
              <a:t>Vectorized Operations</a:t>
            </a:r>
            <a:endParaRPr lang="en-US" dirty="0"/>
          </a:p>
        </p:txBody>
      </p:sp>
      <p:sp>
        <p:nvSpPr>
          <p:cNvPr id="3" name="Content Placeholder 2"/>
          <p:cNvSpPr>
            <a:spLocks noGrp="1"/>
          </p:cNvSpPr>
          <p:nvPr>
            <p:ph idx="1"/>
          </p:nvPr>
        </p:nvSpPr>
        <p:spPr/>
        <p:txBody>
          <a:bodyPr>
            <a:normAutofit/>
          </a:bodyPr>
          <a:lstStyle/>
          <a:p>
            <a:r>
              <a:rPr lang="en-US" altLang="zh-TW" dirty="0" err="1">
                <a:solidFill>
                  <a:schemeClr val="accent1"/>
                </a:solidFill>
              </a:rPr>
              <a:t>vecOpe.R</a:t>
            </a:r>
            <a:endParaRPr lang="en-US" altLang="zh-TW" dirty="0">
              <a:solidFill>
                <a:schemeClr val="accent1"/>
              </a:solidFill>
            </a:endParaRPr>
          </a:p>
          <a:p>
            <a:r>
              <a:rPr lang="en-US" altLang="zh-TW" dirty="0"/>
              <a:t>Many R operations are called vectorized </a:t>
            </a:r>
          </a:p>
          <a:p>
            <a:r>
              <a:rPr lang="en-US" altLang="zh-TW" dirty="0"/>
              <a:t>R truth tables for </a:t>
            </a:r>
            <a:r>
              <a:rPr lang="en-US" altLang="zh-TW" dirty="0" err="1"/>
              <a:t>boolean</a:t>
            </a:r>
            <a:r>
              <a:rPr lang="en-US" altLang="zh-TW" dirty="0"/>
              <a:t> operators</a:t>
            </a:r>
          </a:p>
          <a:p>
            <a:pPr marL="457200" lvl="1" indent="0">
              <a:buNone/>
            </a:pPr>
            <a:r>
              <a:rPr lang="en-US" dirty="0">
                <a:latin typeface="Courier" charset="0"/>
                <a:ea typeface="Courier" charset="0"/>
                <a:cs typeface="Courier" charset="0"/>
              </a:rPr>
              <a:t>c(T,T,F,F) == c(T,F,T,F)</a:t>
            </a:r>
          </a:p>
          <a:p>
            <a:pPr marL="457200" lvl="1" indent="0">
              <a:lnSpc>
                <a:spcPct val="100000"/>
              </a:lnSpc>
              <a:buNone/>
            </a:pPr>
            <a:r>
              <a:rPr lang="es-ES_tradnl" dirty="0">
                <a:latin typeface="Courier" charset="0"/>
                <a:ea typeface="Courier" charset="0"/>
                <a:cs typeface="Courier" charset="0"/>
              </a:rPr>
              <a:t>c(T,T,F,F) &amp; c(T,F,T,F)</a:t>
            </a:r>
          </a:p>
          <a:p>
            <a:pPr marL="457200" lvl="1" indent="0">
              <a:buNone/>
            </a:pPr>
            <a:r>
              <a:rPr lang="en-US" dirty="0">
                <a:latin typeface="Courier" charset="0"/>
                <a:ea typeface="Courier" charset="0"/>
                <a:cs typeface="Courier" charset="0"/>
              </a:rPr>
              <a:t>c(T,T,F,F) | c(T,F,T,F)</a:t>
            </a:r>
          </a:p>
        </p:txBody>
      </p:sp>
      <p:sp>
        <p:nvSpPr>
          <p:cNvPr id="4" name="TextBox 3">
            <a:extLst>
              <a:ext uri="{FF2B5EF4-FFF2-40B4-BE49-F238E27FC236}">
                <a16:creationId xmlns:a16="http://schemas.microsoft.com/office/drawing/2014/main" id="{62804EEA-A0B7-41F6-8F0C-4D5E578FE9F5}"/>
              </a:ext>
            </a:extLst>
          </p:cNvPr>
          <p:cNvSpPr txBox="1"/>
          <p:nvPr/>
        </p:nvSpPr>
        <p:spPr>
          <a:xfrm>
            <a:off x="1180875" y="6581001"/>
            <a:ext cx="79631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TW" sz="1200" i="1">
                <a:solidFill>
                  <a:schemeClr val="bg1"/>
                </a:solidFill>
                <a:ea typeface="+mn-lt"/>
                <a:cs typeface="+mn-lt"/>
              </a:rPr>
              <a:t>An Introduction to Statistical Learning with Applications in R</a:t>
            </a:r>
            <a:r>
              <a:rPr lang="zh-TW" altLang="en-US" sz="1200">
                <a:solidFill>
                  <a:schemeClr val="bg1"/>
                </a:solidFill>
                <a:ea typeface="+mn-lt"/>
                <a:cs typeface="+mn-lt"/>
              </a:rPr>
              <a:t> </a:t>
            </a:r>
            <a:r>
              <a:rPr lang="zh-TW" sz="1200">
                <a:solidFill>
                  <a:schemeClr val="bg1"/>
                </a:solidFill>
                <a:ea typeface="+mn-lt"/>
                <a:cs typeface="+mn-lt"/>
              </a:rPr>
              <a:t>by Gareth James,</a:t>
            </a:r>
            <a:r>
              <a:rPr lang="zh-TW" altLang="en-US" sz="1200">
                <a:solidFill>
                  <a:schemeClr val="bg1"/>
                </a:solidFill>
                <a:ea typeface="+mn-lt"/>
                <a:cs typeface="+mn-lt"/>
              </a:rPr>
              <a:t> </a:t>
            </a:r>
            <a:r>
              <a:rPr lang="zh-TW" sz="1200">
                <a:solidFill>
                  <a:schemeClr val="bg1"/>
                </a:solidFill>
                <a:ea typeface="+mn-lt"/>
                <a:cs typeface="+mn-lt"/>
              </a:rPr>
              <a:t>Daniela Witten,</a:t>
            </a:r>
            <a:r>
              <a:rPr lang="zh-TW" altLang="en-US" sz="1200">
                <a:solidFill>
                  <a:schemeClr val="bg1"/>
                </a:solidFill>
                <a:ea typeface="+mn-lt"/>
                <a:cs typeface="+mn-lt"/>
              </a:rPr>
              <a:t> </a:t>
            </a:r>
            <a:r>
              <a:rPr lang="zh-TW" sz="1200">
                <a:solidFill>
                  <a:schemeClr val="bg1"/>
                </a:solidFill>
                <a:ea typeface="+mn-lt"/>
                <a:cs typeface="+mn-lt"/>
              </a:rPr>
              <a:t>Trevor Hastie</a:t>
            </a:r>
            <a:r>
              <a:rPr lang="en-US" altLang="zh-TW" sz="1200" dirty="0">
                <a:solidFill>
                  <a:schemeClr val="bg1"/>
                </a:solidFill>
                <a:ea typeface="+mn-lt"/>
                <a:cs typeface="+mn-lt"/>
              </a:rPr>
              <a:t>, </a:t>
            </a:r>
            <a:r>
              <a:rPr lang="zh-TW" sz="1200">
                <a:solidFill>
                  <a:schemeClr val="bg1"/>
                </a:solidFill>
                <a:ea typeface="+mn-lt"/>
                <a:cs typeface="+mn-lt"/>
              </a:rPr>
              <a:t>Robert Tibshirani</a:t>
            </a:r>
            <a:endParaRPr lang="zh-TW" sz="1200">
              <a:solidFill>
                <a:schemeClr val="bg1"/>
              </a:solidFill>
              <a:ea typeface="新細明體"/>
              <a:cs typeface="Calibri"/>
            </a:endParaRPr>
          </a:p>
        </p:txBody>
      </p:sp>
    </p:spTree>
    <p:extLst>
      <p:ext uri="{BB962C8B-B14F-4D97-AF65-F5344CB8AC3E}">
        <p14:creationId xmlns:p14="http://schemas.microsoft.com/office/powerpoint/2010/main" val="1207579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a:t>&amp;, | vs &amp;&amp;, ||</a:t>
            </a:r>
            <a:endParaRPr kumimoji="1" lang="zh-TW" altLang="en-US"/>
          </a:p>
        </p:txBody>
      </p:sp>
      <p:sp>
        <p:nvSpPr>
          <p:cNvPr id="3" name="內容版面配置區 2"/>
          <p:cNvSpPr>
            <a:spLocks noGrp="1"/>
          </p:cNvSpPr>
          <p:nvPr>
            <p:ph idx="1"/>
          </p:nvPr>
        </p:nvSpPr>
        <p:spPr/>
        <p:txBody>
          <a:bodyPr anchor="t">
            <a:normAutofit/>
          </a:bodyPr>
          <a:lstStyle/>
          <a:p>
            <a:r>
              <a:rPr kumimoji="1" lang="es-ES_tradnl" altLang="zh-TW" dirty="0">
                <a:latin typeface="Courier" charset="0"/>
                <a:ea typeface="Courier" charset="0"/>
                <a:cs typeface="Courier" charset="0"/>
              </a:rPr>
              <a:t>c(T,T,F,F) &amp; c(T,F,T,F)</a:t>
            </a:r>
          </a:p>
          <a:p>
            <a:r>
              <a:rPr kumimoji="1" lang="es-ES_tradnl" altLang="zh-TW" dirty="0">
                <a:latin typeface="Courier" charset="0"/>
                <a:ea typeface="Courier" charset="0"/>
                <a:cs typeface="Courier" charset="0"/>
              </a:rPr>
              <a:t>c(T,T,F,F) &amp;&amp; c(T,F,T,F)</a:t>
            </a:r>
          </a:p>
        </p:txBody>
      </p:sp>
      <p:sp>
        <p:nvSpPr>
          <p:cNvPr id="4" name="TextBox 3">
            <a:extLst>
              <a:ext uri="{FF2B5EF4-FFF2-40B4-BE49-F238E27FC236}">
                <a16:creationId xmlns:a16="http://schemas.microsoft.com/office/drawing/2014/main" id="{47673CB2-2274-4B6D-BDFE-819D9E417E79}"/>
              </a:ext>
            </a:extLst>
          </p:cNvPr>
          <p:cNvSpPr txBox="1"/>
          <p:nvPr/>
        </p:nvSpPr>
        <p:spPr>
          <a:xfrm>
            <a:off x="505523" y="6545765"/>
            <a:ext cx="812366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6AB52436-B482-45E0-930F-6F7C39418BB7}"/>
              </a:ext>
            </a:extLst>
          </p:cNvPr>
          <p:cNvSpPr txBox="1"/>
          <p:nvPr/>
        </p:nvSpPr>
        <p:spPr>
          <a:xfrm>
            <a:off x="889311" y="6577650"/>
            <a:ext cx="83068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TW" sz="1200" i="1">
                <a:solidFill>
                  <a:schemeClr val="bg1"/>
                </a:solidFill>
                <a:ea typeface="+mn-lt"/>
                <a:cs typeface="+mn-lt"/>
              </a:rPr>
              <a:t>An Introduction to Statistical Learning with Applications in R</a:t>
            </a:r>
            <a:r>
              <a:rPr lang="zh-TW" altLang="en-US" sz="1200">
                <a:solidFill>
                  <a:schemeClr val="bg1"/>
                </a:solidFill>
                <a:ea typeface="+mn-lt"/>
                <a:cs typeface="+mn-lt"/>
              </a:rPr>
              <a:t> </a:t>
            </a:r>
            <a:r>
              <a:rPr lang="zh-TW" sz="1200">
                <a:solidFill>
                  <a:schemeClr val="bg1"/>
                </a:solidFill>
                <a:ea typeface="+mn-lt"/>
                <a:cs typeface="+mn-lt"/>
              </a:rPr>
              <a:t>by Gareth James,</a:t>
            </a:r>
            <a:r>
              <a:rPr lang="zh-TW" altLang="en-US" sz="1200">
                <a:solidFill>
                  <a:schemeClr val="bg1"/>
                </a:solidFill>
                <a:ea typeface="+mn-lt"/>
                <a:cs typeface="+mn-lt"/>
              </a:rPr>
              <a:t> </a:t>
            </a:r>
            <a:r>
              <a:rPr lang="zh-TW" sz="1200">
                <a:solidFill>
                  <a:schemeClr val="bg1"/>
                </a:solidFill>
                <a:ea typeface="+mn-lt"/>
                <a:cs typeface="+mn-lt"/>
              </a:rPr>
              <a:t>Daniela Witten,</a:t>
            </a:r>
            <a:r>
              <a:rPr lang="zh-TW" altLang="en-US" sz="1200">
                <a:solidFill>
                  <a:schemeClr val="bg1"/>
                </a:solidFill>
                <a:ea typeface="+mn-lt"/>
                <a:cs typeface="+mn-lt"/>
              </a:rPr>
              <a:t> </a:t>
            </a:r>
            <a:r>
              <a:rPr lang="zh-TW" sz="1200">
                <a:solidFill>
                  <a:schemeClr val="bg1"/>
                </a:solidFill>
                <a:ea typeface="+mn-lt"/>
                <a:cs typeface="+mn-lt"/>
              </a:rPr>
              <a:t>Trevor Hastie</a:t>
            </a:r>
            <a:r>
              <a:rPr lang="en-US" altLang="zh-TW" sz="1200" dirty="0">
                <a:solidFill>
                  <a:schemeClr val="bg1"/>
                </a:solidFill>
                <a:ea typeface="+mn-lt"/>
                <a:cs typeface="+mn-lt"/>
              </a:rPr>
              <a:t>, </a:t>
            </a:r>
            <a:r>
              <a:rPr lang="zh-TW" sz="1200">
                <a:solidFill>
                  <a:schemeClr val="bg1"/>
                </a:solidFill>
                <a:ea typeface="+mn-lt"/>
                <a:cs typeface="+mn-lt"/>
              </a:rPr>
              <a:t>Robert Tibshirani</a:t>
            </a:r>
            <a:endParaRPr lang="zh-TW" sz="1200">
              <a:solidFill>
                <a:schemeClr val="bg1"/>
              </a:solidFill>
              <a:ea typeface="新細明體"/>
              <a:cs typeface="Calibri"/>
            </a:endParaRPr>
          </a:p>
        </p:txBody>
      </p:sp>
    </p:spTree>
    <p:extLst>
      <p:ext uri="{BB962C8B-B14F-4D97-AF65-F5344CB8AC3E}">
        <p14:creationId xmlns:p14="http://schemas.microsoft.com/office/powerpoint/2010/main" val="38244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a:t>Shorter vs longer forms</a:t>
            </a:r>
            <a:endParaRPr kumimoji="1" lang="zh-TW" altLang="en-US" dirty="0"/>
          </a:p>
        </p:txBody>
      </p:sp>
      <p:sp>
        <p:nvSpPr>
          <p:cNvPr id="5" name="Content Placeholder 4"/>
          <p:cNvSpPr>
            <a:spLocks noGrp="1"/>
          </p:cNvSpPr>
          <p:nvPr>
            <p:ph idx="1"/>
          </p:nvPr>
        </p:nvSpPr>
        <p:spPr/>
        <p:txBody>
          <a:bodyPr>
            <a:normAutofit/>
          </a:bodyPr>
          <a:lstStyle/>
          <a:p>
            <a:pPr>
              <a:lnSpc>
                <a:spcPct val="100000"/>
              </a:lnSpc>
              <a:buFont typeface="Arial" charset="0"/>
              <a:buChar char="•"/>
            </a:pPr>
            <a:r>
              <a:rPr lang="en-US" altLang="zh-TW" sz="2400" dirty="0"/>
              <a:t>Shorter form</a:t>
            </a:r>
          </a:p>
          <a:p>
            <a:pPr lvl="1">
              <a:lnSpc>
                <a:spcPct val="100000"/>
              </a:lnSpc>
              <a:buFont typeface="Arial" charset="0"/>
              <a:buChar char="•"/>
            </a:pPr>
            <a:r>
              <a:rPr lang="en-US" altLang="zh-TW" sz="2000" dirty="0"/>
              <a:t>performs elementwise comparisons in much the same way as arithmetic operators.</a:t>
            </a:r>
          </a:p>
          <a:p>
            <a:pPr>
              <a:lnSpc>
                <a:spcPct val="100000"/>
              </a:lnSpc>
              <a:buFont typeface="Arial" charset="0"/>
              <a:buChar char="•"/>
            </a:pPr>
            <a:r>
              <a:rPr lang="en-US" altLang="zh-TW" sz="2400" dirty="0"/>
              <a:t>Longer form</a:t>
            </a:r>
          </a:p>
          <a:p>
            <a:pPr lvl="1">
              <a:lnSpc>
                <a:spcPct val="100000"/>
              </a:lnSpc>
              <a:buFont typeface="Arial" charset="0"/>
              <a:buChar char="•"/>
            </a:pPr>
            <a:r>
              <a:rPr lang="en-US" altLang="zh-TW" sz="2000" dirty="0"/>
              <a:t>evaluates left to right examining only the first element of each vector.  Evaluation proceeds only until the result is determined. </a:t>
            </a:r>
          </a:p>
          <a:p>
            <a:pPr lvl="1">
              <a:lnSpc>
                <a:spcPct val="100000"/>
              </a:lnSpc>
              <a:buFont typeface="Arial" charset="0"/>
              <a:buChar char="•"/>
            </a:pPr>
            <a:r>
              <a:rPr lang="en-US" altLang="zh-TW" sz="2000" dirty="0"/>
              <a:t>appropriate for programming control-flow and typically preferred in if clauses.</a:t>
            </a:r>
          </a:p>
          <a:p>
            <a:pPr lvl="1">
              <a:lnSpc>
                <a:spcPct val="100000"/>
              </a:lnSpc>
              <a:buFont typeface="Arial" charset="0"/>
              <a:buChar char="•"/>
            </a:pPr>
            <a:r>
              <a:rPr kumimoji="1" lang="en-US" altLang="zh-TW" sz="2000" dirty="0"/>
              <a:t>If ((x) &amp;&amp; (y) &amp;&amp; (c))</a:t>
            </a:r>
          </a:p>
        </p:txBody>
      </p:sp>
    </p:spTree>
    <p:extLst>
      <p:ext uri="{BB962C8B-B14F-4D97-AF65-F5344CB8AC3E}">
        <p14:creationId xmlns:p14="http://schemas.microsoft.com/office/powerpoint/2010/main" val="15121176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Test if two vectors are a match?</a:t>
            </a:r>
            <a:endParaRPr kumimoji="1" lang="zh-TW" altLang="en-US" dirty="0"/>
          </a:p>
        </p:txBody>
      </p:sp>
      <p:sp>
        <p:nvSpPr>
          <p:cNvPr id="3" name="內容版面配置區 2"/>
          <p:cNvSpPr>
            <a:spLocks noGrp="1"/>
          </p:cNvSpPr>
          <p:nvPr>
            <p:ph idx="1"/>
          </p:nvPr>
        </p:nvSpPr>
        <p:spPr/>
        <p:txBody>
          <a:bodyPr>
            <a:normAutofit/>
          </a:bodyPr>
          <a:lstStyle/>
          <a:p>
            <a:pPr marL="342900" lvl="1" indent="-342900">
              <a:buFont typeface="Arial" pitchFamily="34" charset="0"/>
              <a:buChar char="•"/>
            </a:pPr>
            <a:r>
              <a:rPr lang="es-ES_tradnl" altLang="zh-TW" sz="3600" dirty="0" err="1">
                <a:solidFill>
                  <a:schemeClr val="accent1"/>
                </a:solidFill>
              </a:rPr>
              <a:t>vecIde.R</a:t>
            </a:r>
            <a:endParaRPr lang="es-ES_tradnl" altLang="zh-TW" sz="3600" dirty="0">
              <a:solidFill>
                <a:schemeClr val="accent1"/>
              </a:solidFill>
            </a:endParaRPr>
          </a:p>
          <a:p>
            <a:pPr marL="400050" lvl="2" indent="0">
              <a:buNone/>
            </a:pPr>
            <a:r>
              <a:rPr lang="es-ES_tradnl" altLang="zh-TW" sz="3200" dirty="0">
                <a:latin typeface="Courier" charset="0"/>
                <a:ea typeface="Courier" charset="0"/>
                <a:cs typeface="Courier" charset="0"/>
              </a:rPr>
              <a:t>c(T,T,F,F) == c(T,F,T,F)</a:t>
            </a:r>
          </a:p>
        </p:txBody>
      </p:sp>
      <p:sp>
        <p:nvSpPr>
          <p:cNvPr id="4" name="矩形 3"/>
          <p:cNvSpPr/>
          <p:nvPr/>
        </p:nvSpPr>
        <p:spPr>
          <a:xfrm>
            <a:off x="1018309" y="2964900"/>
            <a:ext cx="7107381" cy="1319464"/>
          </a:xfrm>
          <a:prstGeom prst="rect">
            <a:avLst/>
          </a:prstGeom>
        </p:spPr>
        <p:txBody>
          <a:bodyPr wrap="square">
            <a:spAutoFit/>
          </a:bodyPr>
          <a:lstStyle/>
          <a:p>
            <a:pPr marL="0" lvl="1">
              <a:lnSpc>
                <a:spcPct val="150000"/>
              </a:lnSpc>
            </a:pPr>
            <a:r>
              <a:rPr lang="en-US" altLang="zh-TW" sz="2800" dirty="0">
                <a:latin typeface="Courier" charset="0"/>
                <a:ea typeface="Courier" charset="0"/>
                <a:cs typeface="Courier" charset="0"/>
              </a:rPr>
              <a:t>identical(c(T,T,F,F),c(T,F,T,F))</a:t>
            </a:r>
          </a:p>
          <a:p>
            <a:pPr marL="0" lvl="1">
              <a:lnSpc>
                <a:spcPct val="150000"/>
              </a:lnSpc>
            </a:pPr>
            <a:r>
              <a:rPr lang="en-US" altLang="zh-TW" sz="2800" dirty="0" err="1">
                <a:latin typeface="Courier" charset="0"/>
                <a:ea typeface="Courier" charset="0"/>
                <a:cs typeface="Courier" charset="0"/>
              </a:rPr>
              <a:t>all.equal</a:t>
            </a:r>
            <a:r>
              <a:rPr lang="en-US" altLang="zh-TW" sz="2800" dirty="0">
                <a:latin typeface="Courier" charset="0"/>
                <a:ea typeface="Courier" charset="0"/>
                <a:cs typeface="Courier" charset="0"/>
              </a:rPr>
              <a:t>(c(T,T,F,F),c(T,F,T,F))</a:t>
            </a:r>
          </a:p>
        </p:txBody>
      </p:sp>
      <p:sp>
        <p:nvSpPr>
          <p:cNvPr id="5" name="TextBox 4">
            <a:extLst>
              <a:ext uri="{FF2B5EF4-FFF2-40B4-BE49-F238E27FC236}">
                <a16:creationId xmlns:a16="http://schemas.microsoft.com/office/drawing/2014/main" id="{F36291E5-4F49-4849-B070-BDDF9980AAD6}"/>
              </a:ext>
            </a:extLst>
          </p:cNvPr>
          <p:cNvSpPr txBox="1"/>
          <p:nvPr/>
        </p:nvSpPr>
        <p:spPr>
          <a:xfrm>
            <a:off x="626166" y="6520069"/>
            <a:ext cx="813020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7" name="TextBox 6">
            <a:extLst>
              <a:ext uri="{FF2B5EF4-FFF2-40B4-BE49-F238E27FC236}">
                <a16:creationId xmlns:a16="http://schemas.microsoft.com/office/drawing/2014/main" id="{A5CE9694-B326-4195-B9C8-C6AD080DEE75}"/>
              </a:ext>
            </a:extLst>
          </p:cNvPr>
          <p:cNvSpPr txBox="1"/>
          <p:nvPr/>
        </p:nvSpPr>
        <p:spPr>
          <a:xfrm>
            <a:off x="1076966" y="6567134"/>
            <a:ext cx="806703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TW" sz="1200" i="1">
                <a:solidFill>
                  <a:schemeClr val="bg1"/>
                </a:solidFill>
                <a:ea typeface="+mn-lt"/>
                <a:cs typeface="+mn-lt"/>
              </a:rPr>
              <a:t>An Introduction to Statistical Learning with Applications in R</a:t>
            </a:r>
            <a:r>
              <a:rPr lang="zh-TW" altLang="en-US" sz="1200">
                <a:solidFill>
                  <a:schemeClr val="bg1"/>
                </a:solidFill>
                <a:ea typeface="+mn-lt"/>
                <a:cs typeface="+mn-lt"/>
              </a:rPr>
              <a:t> </a:t>
            </a:r>
            <a:r>
              <a:rPr lang="zh-TW" sz="1200">
                <a:solidFill>
                  <a:schemeClr val="bg1"/>
                </a:solidFill>
                <a:ea typeface="+mn-lt"/>
                <a:cs typeface="+mn-lt"/>
              </a:rPr>
              <a:t>by Gareth James,</a:t>
            </a:r>
            <a:r>
              <a:rPr lang="zh-TW" altLang="en-US" sz="1200">
                <a:solidFill>
                  <a:schemeClr val="bg1"/>
                </a:solidFill>
                <a:ea typeface="+mn-lt"/>
                <a:cs typeface="+mn-lt"/>
              </a:rPr>
              <a:t> </a:t>
            </a:r>
            <a:r>
              <a:rPr lang="zh-TW" sz="1200">
                <a:solidFill>
                  <a:schemeClr val="bg1"/>
                </a:solidFill>
                <a:ea typeface="+mn-lt"/>
                <a:cs typeface="+mn-lt"/>
              </a:rPr>
              <a:t>Daniela Witten,</a:t>
            </a:r>
            <a:r>
              <a:rPr lang="zh-TW" altLang="en-US" sz="1200">
                <a:solidFill>
                  <a:schemeClr val="bg1"/>
                </a:solidFill>
                <a:ea typeface="+mn-lt"/>
                <a:cs typeface="+mn-lt"/>
              </a:rPr>
              <a:t> </a:t>
            </a:r>
            <a:r>
              <a:rPr lang="zh-TW" sz="1200">
                <a:solidFill>
                  <a:schemeClr val="bg1"/>
                </a:solidFill>
                <a:ea typeface="+mn-lt"/>
                <a:cs typeface="+mn-lt"/>
              </a:rPr>
              <a:t>Trevor Hastie</a:t>
            </a:r>
            <a:r>
              <a:rPr lang="en-US" altLang="zh-TW" sz="1200" dirty="0">
                <a:solidFill>
                  <a:schemeClr val="bg1"/>
                </a:solidFill>
                <a:ea typeface="+mn-lt"/>
                <a:cs typeface="+mn-lt"/>
              </a:rPr>
              <a:t>, </a:t>
            </a:r>
            <a:r>
              <a:rPr lang="zh-TW" sz="1200">
                <a:solidFill>
                  <a:schemeClr val="bg1"/>
                </a:solidFill>
                <a:ea typeface="+mn-lt"/>
                <a:cs typeface="+mn-lt"/>
              </a:rPr>
              <a:t>Robert Tibshirani</a:t>
            </a:r>
            <a:endParaRPr lang="zh-TW" sz="1200">
              <a:solidFill>
                <a:schemeClr val="bg1"/>
              </a:solidFill>
              <a:ea typeface="新細明體"/>
              <a:cs typeface="Calibri"/>
            </a:endParaRPr>
          </a:p>
        </p:txBody>
      </p:sp>
    </p:spTree>
    <p:extLst>
      <p:ext uri="{BB962C8B-B14F-4D97-AF65-F5344CB8AC3E}">
        <p14:creationId xmlns:p14="http://schemas.microsoft.com/office/powerpoint/2010/main" val="212104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Primary features of R</a:t>
            </a:r>
            <a:endParaRPr kumimoji="1" lang="zh-TW" altLang="en-US"/>
          </a:p>
        </p:txBody>
      </p:sp>
      <p:sp>
        <p:nvSpPr>
          <p:cNvPr id="3" name="內容版面配置區 2"/>
          <p:cNvSpPr>
            <a:spLocks noGrp="1"/>
          </p:cNvSpPr>
          <p:nvPr>
            <p:ph idx="1"/>
          </p:nvPr>
        </p:nvSpPr>
        <p:spPr/>
        <p:txBody>
          <a:bodyPr>
            <a:normAutofit/>
          </a:bodyPr>
          <a:lstStyle/>
          <a:p>
            <a:r>
              <a:rPr lang="en-US" altLang="zh-TW" sz="2000" dirty="0" err="1">
                <a:solidFill>
                  <a:schemeClr val="accent1"/>
                </a:solidFill>
              </a:rPr>
              <a:t>priFea.R</a:t>
            </a:r>
            <a:endParaRPr lang="en-US" altLang="zh-TW" sz="2000" dirty="0">
              <a:solidFill>
                <a:schemeClr val="accent1"/>
              </a:solidFill>
            </a:endParaRPr>
          </a:p>
          <a:p>
            <a:r>
              <a:rPr lang="en-US" altLang="zh-TW" sz="2000" dirty="0"/>
              <a:t>R is an object-oriented language</a:t>
            </a:r>
          </a:p>
          <a:p>
            <a:pPr marL="457200" lvl="1" indent="0">
              <a:buNone/>
            </a:pPr>
            <a:r>
              <a:rPr kumimoji="1" lang="pt-BR" altLang="zh-TW" sz="1800" dirty="0" err="1">
                <a:latin typeface="Courier" charset="0"/>
                <a:ea typeface="Courier" charset="0"/>
                <a:cs typeface="Courier" charset="0"/>
              </a:rPr>
              <a:t>class</a:t>
            </a:r>
            <a:r>
              <a:rPr kumimoji="1" lang="pt-BR" altLang="zh-TW" sz="1800" dirty="0">
                <a:latin typeface="Courier" charset="0"/>
                <a:ea typeface="Courier" charset="0"/>
                <a:cs typeface="Courier" charset="0"/>
              </a:rPr>
              <a:t>(</a:t>
            </a:r>
            <a:r>
              <a:rPr kumimoji="1" lang="pt-BR" altLang="zh-TW" sz="1800" dirty="0" err="1">
                <a:latin typeface="Courier" charset="0"/>
                <a:ea typeface="Courier" charset="0"/>
                <a:cs typeface="Courier" charset="0"/>
              </a:rPr>
              <a:t>c</a:t>
            </a:r>
            <a:r>
              <a:rPr kumimoji="1" lang="pt-BR" altLang="zh-TW" sz="1800" dirty="0">
                <a:latin typeface="Courier" charset="0"/>
                <a:ea typeface="Courier" charset="0"/>
                <a:cs typeface="Courier" charset="0"/>
              </a:rPr>
              <a:t>(1,2))</a:t>
            </a:r>
          </a:p>
          <a:p>
            <a:r>
              <a:rPr lang="en-US" altLang="zh-TW" sz="2000" dirty="0"/>
              <a:t>R is a functional language</a:t>
            </a:r>
          </a:p>
          <a:p>
            <a:pPr marL="457200" lvl="1" indent="0">
              <a:buNone/>
            </a:pPr>
            <a:r>
              <a:rPr lang="en-US" altLang="zh-TW" sz="1800" dirty="0">
                <a:latin typeface="Courier" charset="0"/>
                <a:ea typeface="Courier" charset="0"/>
                <a:cs typeface="Courier" charset="0"/>
              </a:rPr>
              <a:t>add &lt;- function(</a:t>
            </a:r>
            <a:r>
              <a:rPr lang="en-US" altLang="zh-TW" sz="1800" dirty="0" err="1">
                <a:latin typeface="Courier" charset="0"/>
                <a:ea typeface="Courier" charset="0"/>
                <a:cs typeface="Courier" charset="0"/>
              </a:rPr>
              <a:t>a,b</a:t>
            </a:r>
            <a:r>
              <a:rPr lang="en-US" altLang="zh-TW" sz="1800" dirty="0">
                <a:latin typeface="Courier" charset="0"/>
                <a:ea typeface="Courier" charset="0"/>
                <a:cs typeface="Courier" charset="0"/>
              </a:rPr>
              <a:t>) { a + b}</a:t>
            </a:r>
          </a:p>
          <a:p>
            <a:pPr marL="457200" lvl="1" indent="0">
              <a:buNone/>
            </a:pPr>
            <a:r>
              <a:rPr lang="en-US" altLang="zh-TW" sz="1800" dirty="0">
                <a:latin typeface="Courier" charset="0"/>
                <a:ea typeface="Courier" charset="0"/>
                <a:cs typeface="Courier" charset="0"/>
              </a:rPr>
              <a:t>add(1,2)</a:t>
            </a:r>
          </a:p>
          <a:p>
            <a:r>
              <a:rPr lang="en-US" altLang="zh-TW" sz="2000" dirty="0"/>
              <a:t>R is a dynamic language</a:t>
            </a:r>
          </a:p>
          <a:p>
            <a:pPr lvl="1"/>
            <a:r>
              <a:rPr lang="en-US" altLang="zh-TW" sz="1800" dirty="0"/>
              <a:t>You can find all of your variables using the </a:t>
            </a:r>
            <a:r>
              <a:rPr lang="en-US" altLang="zh-TW" sz="1800" i="1" dirty="0">
                <a:latin typeface="Courier" charset="0"/>
                <a:ea typeface="Courier" charset="0"/>
                <a:cs typeface="Courier" charset="0"/>
              </a:rPr>
              <a:t>ls()</a:t>
            </a:r>
            <a:r>
              <a:rPr lang="en-US" altLang="zh-TW" sz="1800" dirty="0">
                <a:latin typeface="Courier" charset="0"/>
                <a:ea typeface="Courier" charset="0"/>
                <a:cs typeface="Courier" charset="0"/>
              </a:rPr>
              <a:t> </a:t>
            </a:r>
            <a:r>
              <a:rPr lang="en-US" altLang="zh-TW" sz="1800" dirty="0"/>
              <a:t>command</a:t>
            </a:r>
            <a:endParaRPr kumimoji="1" lang="zh-TW" altLang="en-US" sz="1800" dirty="0">
              <a:solidFill>
                <a:schemeClr val="bg1">
                  <a:lumMod val="50000"/>
                  <a:lumOff val="50000"/>
                </a:schemeClr>
              </a:solidFill>
            </a:endParaRPr>
          </a:p>
        </p:txBody>
      </p:sp>
      <p:sp>
        <p:nvSpPr>
          <p:cNvPr id="4" name="TextBox 3">
            <a:extLst>
              <a:ext uri="{FF2B5EF4-FFF2-40B4-BE49-F238E27FC236}">
                <a16:creationId xmlns:a16="http://schemas.microsoft.com/office/drawing/2014/main" id="{5746D49D-A01B-4C24-9651-4CC6F39807FB}"/>
              </a:ext>
            </a:extLst>
          </p:cNvPr>
          <p:cNvSpPr txBox="1"/>
          <p:nvPr/>
        </p:nvSpPr>
        <p:spPr>
          <a:xfrm>
            <a:off x="278296" y="6510131"/>
            <a:ext cx="8587407" cy="5355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nSpc>
                <a:spcPct val="90000"/>
              </a:lnSpc>
              <a:spcBef>
                <a:spcPts val="500"/>
              </a:spcBef>
            </a:pPr>
            <a:endParaRPr lang="pt-BR" sz="1200" dirty="0">
              <a:cs typeface="Calibri"/>
            </a:endParaRPr>
          </a:p>
          <a:p>
            <a:pPr algn="l"/>
            <a:endParaRPr lang="zh-TW" altLang="en-US" dirty="0">
              <a:ea typeface="新細明體"/>
              <a:cs typeface="Calibri"/>
            </a:endParaRPr>
          </a:p>
        </p:txBody>
      </p:sp>
      <p:sp>
        <p:nvSpPr>
          <p:cNvPr id="6" name="TextBox 5">
            <a:extLst>
              <a:ext uri="{FF2B5EF4-FFF2-40B4-BE49-F238E27FC236}">
                <a16:creationId xmlns:a16="http://schemas.microsoft.com/office/drawing/2014/main" id="{16D806C6-B89D-4717-853B-35DC03A9B4C8}"/>
              </a:ext>
            </a:extLst>
          </p:cNvPr>
          <p:cNvSpPr txBox="1"/>
          <p:nvPr/>
        </p:nvSpPr>
        <p:spPr>
          <a:xfrm>
            <a:off x="1251197" y="6577502"/>
            <a:ext cx="79453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1200" i="1">
                <a:solidFill>
                  <a:schemeClr val="bg1"/>
                </a:solidFill>
                <a:ea typeface="+mn-lt"/>
                <a:cs typeface="+mn-lt"/>
              </a:rPr>
              <a:t>An Introduction to Statistical Learning with Applications in R</a:t>
            </a:r>
            <a:r>
              <a:rPr lang="zh-TW" altLang="en-US" sz="1200">
                <a:solidFill>
                  <a:schemeClr val="bg1"/>
                </a:solidFill>
                <a:ea typeface="+mn-lt"/>
                <a:cs typeface="+mn-lt"/>
              </a:rPr>
              <a:t> </a:t>
            </a:r>
            <a:r>
              <a:rPr lang="zh-TW" sz="1200">
                <a:solidFill>
                  <a:schemeClr val="bg1"/>
                </a:solidFill>
                <a:ea typeface="+mn-lt"/>
                <a:cs typeface="+mn-lt"/>
              </a:rPr>
              <a:t>by Gareth James,</a:t>
            </a:r>
            <a:r>
              <a:rPr lang="zh-TW" altLang="en-US" sz="1200">
                <a:solidFill>
                  <a:schemeClr val="bg1"/>
                </a:solidFill>
                <a:ea typeface="+mn-lt"/>
                <a:cs typeface="+mn-lt"/>
              </a:rPr>
              <a:t> </a:t>
            </a:r>
            <a:r>
              <a:rPr lang="zh-TW" sz="1200">
                <a:solidFill>
                  <a:schemeClr val="bg1"/>
                </a:solidFill>
                <a:ea typeface="+mn-lt"/>
                <a:cs typeface="+mn-lt"/>
              </a:rPr>
              <a:t>Daniela Witten,</a:t>
            </a:r>
            <a:r>
              <a:rPr lang="zh-TW" altLang="en-US" sz="1200">
                <a:solidFill>
                  <a:schemeClr val="bg1"/>
                </a:solidFill>
                <a:ea typeface="+mn-lt"/>
                <a:cs typeface="+mn-lt"/>
              </a:rPr>
              <a:t> </a:t>
            </a:r>
            <a:r>
              <a:rPr lang="zh-TW" sz="1200">
                <a:solidFill>
                  <a:schemeClr val="bg1"/>
                </a:solidFill>
                <a:ea typeface="+mn-lt"/>
                <a:cs typeface="+mn-lt"/>
              </a:rPr>
              <a:t>Trevor Hastie</a:t>
            </a:r>
            <a:r>
              <a:rPr lang="en-US" altLang="zh-TW" sz="1200" dirty="0">
                <a:solidFill>
                  <a:schemeClr val="bg1"/>
                </a:solidFill>
                <a:ea typeface="+mn-lt"/>
                <a:cs typeface="+mn-lt"/>
              </a:rPr>
              <a:t>, </a:t>
            </a:r>
            <a:r>
              <a:rPr lang="zh-TW" sz="1200">
                <a:solidFill>
                  <a:schemeClr val="bg1"/>
                </a:solidFill>
                <a:ea typeface="+mn-lt"/>
                <a:cs typeface="+mn-lt"/>
              </a:rPr>
              <a:t>Robert Tibshirani</a:t>
            </a:r>
            <a:endParaRPr lang="zh-TW" sz="1200">
              <a:solidFill>
                <a:schemeClr val="bg1"/>
              </a:solidFill>
              <a:ea typeface="新細明體"/>
              <a:cs typeface="Calibri"/>
            </a:endParaRPr>
          </a:p>
        </p:txBody>
      </p:sp>
    </p:spTree>
    <p:extLst>
      <p:ext uri="{BB962C8B-B14F-4D97-AF65-F5344CB8AC3E}">
        <p14:creationId xmlns:p14="http://schemas.microsoft.com/office/powerpoint/2010/main" val="10388165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R behaves like a call-by-value language</a:t>
            </a:r>
            <a:endParaRPr kumimoji="1" lang="zh-TW" altLang="en-US" dirty="0"/>
          </a:p>
        </p:txBody>
      </p:sp>
      <p:sp>
        <p:nvSpPr>
          <p:cNvPr id="3" name="內容版面配置區 2"/>
          <p:cNvSpPr>
            <a:spLocks noGrp="1"/>
          </p:cNvSpPr>
          <p:nvPr>
            <p:ph idx="1"/>
          </p:nvPr>
        </p:nvSpPr>
        <p:spPr/>
        <p:txBody>
          <a:bodyPr>
            <a:noAutofit/>
          </a:bodyPr>
          <a:lstStyle/>
          <a:p>
            <a:r>
              <a:rPr lang="en-US" altLang="zh-TW" sz="1800" dirty="0" err="1">
                <a:solidFill>
                  <a:schemeClr val="accent1"/>
                </a:solidFill>
              </a:rPr>
              <a:t>callByValue.R</a:t>
            </a:r>
            <a:endParaRPr lang="en-US" altLang="zh-TW" sz="1800" dirty="0">
              <a:solidFill>
                <a:schemeClr val="accent1"/>
              </a:solidFill>
            </a:endParaRPr>
          </a:p>
          <a:p>
            <a:pPr marL="400050" lvl="1" indent="0">
              <a:buNone/>
            </a:pPr>
            <a:r>
              <a:rPr lang="en-US" altLang="zh-TW" sz="1600" dirty="0" err="1">
                <a:latin typeface="Courier" charset="0"/>
                <a:ea typeface="Courier" charset="0"/>
                <a:cs typeface="Courier" charset="0"/>
              </a:rPr>
              <a:t>vec</a:t>
            </a:r>
            <a:r>
              <a:rPr lang="en-US" altLang="zh-TW" sz="1600" dirty="0">
                <a:latin typeface="Courier" charset="0"/>
                <a:ea typeface="Courier" charset="0"/>
                <a:cs typeface="Courier" charset="0"/>
              </a:rPr>
              <a:t> &lt;- c(1,2)</a:t>
            </a:r>
          </a:p>
          <a:p>
            <a:pPr marL="400050" lvl="1" indent="0">
              <a:buNone/>
            </a:pPr>
            <a:r>
              <a:rPr lang="en-US" altLang="zh-TW" sz="1600" dirty="0">
                <a:latin typeface="Courier" charset="0"/>
                <a:ea typeface="Courier" charset="0"/>
                <a:cs typeface="Courier" charset="0"/>
              </a:rPr>
              <a:t>fun &lt;- function(v) { v[[2]]&lt;-5; print(v)}</a:t>
            </a:r>
          </a:p>
          <a:p>
            <a:pPr marL="400050" lvl="1" indent="0">
              <a:buNone/>
            </a:pPr>
            <a:r>
              <a:rPr lang="en-US" altLang="zh-TW" sz="1600" dirty="0">
                <a:latin typeface="Courier" charset="0"/>
                <a:ea typeface="Courier" charset="0"/>
                <a:cs typeface="Courier" charset="0"/>
              </a:rPr>
              <a:t>fun(</a:t>
            </a:r>
            <a:r>
              <a:rPr lang="en-US" altLang="zh-TW" sz="1600" dirty="0" err="1">
                <a:latin typeface="Courier" charset="0"/>
                <a:ea typeface="Courier" charset="0"/>
                <a:cs typeface="Courier" charset="0"/>
              </a:rPr>
              <a:t>vec</a:t>
            </a:r>
            <a:r>
              <a:rPr lang="en-US" altLang="zh-TW" sz="1600" dirty="0">
                <a:latin typeface="Courier" charset="0"/>
                <a:ea typeface="Courier" charset="0"/>
                <a:cs typeface="Courier" charset="0"/>
              </a:rPr>
              <a:t>)</a:t>
            </a:r>
          </a:p>
          <a:p>
            <a:pPr marL="400050" lvl="1" indent="0">
              <a:buNone/>
            </a:pPr>
            <a:r>
              <a:rPr lang="en-US" altLang="zh-TW" sz="1600" dirty="0">
                <a:latin typeface="Courier" charset="0"/>
                <a:ea typeface="Courier" charset="0"/>
                <a:cs typeface="Courier" charset="0"/>
              </a:rPr>
              <a:t>print(</a:t>
            </a:r>
            <a:r>
              <a:rPr lang="en-US" altLang="zh-TW" sz="1600" dirty="0" err="1">
                <a:latin typeface="Courier" charset="0"/>
                <a:ea typeface="Courier" charset="0"/>
                <a:cs typeface="Courier" charset="0"/>
              </a:rPr>
              <a:t>vec</a:t>
            </a:r>
            <a:r>
              <a:rPr lang="en-US" altLang="zh-TW" sz="1600" dirty="0">
                <a:latin typeface="Courier" charset="0"/>
                <a:ea typeface="Courier" charset="0"/>
                <a:cs typeface="Courier" charset="0"/>
              </a:rPr>
              <a:t>)</a:t>
            </a:r>
          </a:p>
          <a:p>
            <a:pPr marL="400050" lvl="1" indent="0">
              <a:buNone/>
            </a:pPr>
            <a:endParaRPr lang="en-US" altLang="zh-TW" sz="1600" dirty="0">
              <a:latin typeface="Courier" charset="0"/>
              <a:ea typeface="Courier" charset="0"/>
              <a:cs typeface="Courier" charset="0"/>
            </a:endParaRPr>
          </a:p>
          <a:p>
            <a:pPr marL="400050" lvl="1" indent="0">
              <a:buNone/>
            </a:pPr>
            <a:r>
              <a:rPr lang="en-US" altLang="zh-TW" sz="1600" dirty="0">
                <a:latin typeface="Courier" charset="0"/>
                <a:ea typeface="Courier" charset="0"/>
                <a:cs typeface="Courier" charset="0"/>
              </a:rPr>
              <a:t>v &lt;- c(1,2)</a:t>
            </a:r>
          </a:p>
          <a:p>
            <a:pPr marL="400050" lvl="1" indent="0">
              <a:buNone/>
            </a:pPr>
            <a:r>
              <a:rPr lang="en-US" altLang="zh-TW" sz="1600" dirty="0">
                <a:latin typeface="Courier" charset="0"/>
                <a:ea typeface="Courier" charset="0"/>
                <a:cs typeface="Courier" charset="0"/>
              </a:rPr>
              <a:t>fun &lt;- function(v) { v[[2]]&lt;&lt;-5; print(v)}</a:t>
            </a:r>
          </a:p>
          <a:p>
            <a:pPr marL="400050" lvl="1" indent="0">
              <a:buNone/>
            </a:pPr>
            <a:r>
              <a:rPr lang="en-US" altLang="zh-TW" sz="1600" dirty="0">
                <a:latin typeface="Courier" charset="0"/>
                <a:ea typeface="Courier" charset="0"/>
                <a:cs typeface="Courier" charset="0"/>
              </a:rPr>
              <a:t>fun(v)</a:t>
            </a:r>
          </a:p>
          <a:p>
            <a:pPr marL="400050" lvl="1" indent="0">
              <a:buNone/>
            </a:pPr>
            <a:r>
              <a:rPr lang="en-US" altLang="zh-TW" sz="1600" dirty="0">
                <a:latin typeface="Courier" charset="0"/>
                <a:ea typeface="Courier" charset="0"/>
                <a:cs typeface="Courier" charset="0"/>
              </a:rPr>
              <a:t>print(v)</a:t>
            </a:r>
          </a:p>
          <a:p>
            <a:pPr marL="400050" lvl="1" indent="0">
              <a:buNone/>
            </a:pPr>
            <a:endParaRPr lang="en-US" altLang="zh-TW" sz="1600" dirty="0">
              <a:latin typeface="Courier" charset="0"/>
              <a:ea typeface="Courier" charset="0"/>
              <a:cs typeface="Courier" charset="0"/>
            </a:endParaRPr>
          </a:p>
          <a:p>
            <a:pPr marL="400050" lvl="1" indent="0">
              <a:buNone/>
            </a:pPr>
            <a:r>
              <a:rPr lang="en-US" altLang="zh-TW" sz="1600" dirty="0">
                <a:latin typeface="Courier" charset="0"/>
                <a:ea typeface="Courier" charset="0"/>
                <a:cs typeface="Courier" charset="0"/>
              </a:rPr>
              <a:t>v &lt;- c(1,2)</a:t>
            </a:r>
          </a:p>
          <a:p>
            <a:pPr marL="400050" lvl="1" indent="0">
              <a:buNone/>
            </a:pPr>
            <a:r>
              <a:rPr lang="en-US" altLang="zh-TW" sz="1600" dirty="0">
                <a:latin typeface="Courier" charset="0"/>
                <a:ea typeface="Courier" charset="0"/>
                <a:cs typeface="Courier" charset="0"/>
              </a:rPr>
              <a:t>fun &lt;- function(v) { v[[2]]&lt;-5; print(v)}</a:t>
            </a:r>
          </a:p>
          <a:p>
            <a:pPr marL="400050" lvl="1" indent="0">
              <a:buNone/>
            </a:pPr>
            <a:r>
              <a:rPr lang="en-US" altLang="zh-TW" sz="1600" dirty="0">
                <a:latin typeface="Courier" charset="0"/>
                <a:ea typeface="Courier" charset="0"/>
                <a:cs typeface="Courier" charset="0"/>
              </a:rPr>
              <a:t>fun(v)</a:t>
            </a:r>
          </a:p>
          <a:p>
            <a:pPr marL="400050" lvl="1" indent="0">
              <a:buNone/>
            </a:pPr>
            <a:r>
              <a:rPr lang="en-US" altLang="zh-TW" sz="1600" dirty="0">
                <a:latin typeface="Courier" charset="0"/>
                <a:ea typeface="Courier" charset="0"/>
                <a:cs typeface="Courier" charset="0"/>
              </a:rPr>
              <a:t>print(v)</a:t>
            </a:r>
          </a:p>
        </p:txBody>
      </p:sp>
      <p:sp>
        <p:nvSpPr>
          <p:cNvPr id="4" name="TextBox 3">
            <a:extLst>
              <a:ext uri="{FF2B5EF4-FFF2-40B4-BE49-F238E27FC236}">
                <a16:creationId xmlns:a16="http://schemas.microsoft.com/office/drawing/2014/main" id="{0B8932C3-0839-4E94-BC9A-513BB43A639D}"/>
              </a:ext>
            </a:extLst>
          </p:cNvPr>
          <p:cNvSpPr txBox="1"/>
          <p:nvPr/>
        </p:nvSpPr>
        <p:spPr>
          <a:xfrm>
            <a:off x="626166" y="6520070"/>
            <a:ext cx="82792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3C04018E-103E-453F-8C2D-21806B8D3F57}"/>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a:solidFill>
                <a:schemeClr val="bg1"/>
              </a:solidFill>
              <a:ea typeface="新細明體"/>
              <a:cs typeface="Calibri"/>
            </a:endParaRPr>
          </a:p>
        </p:txBody>
      </p:sp>
    </p:spTree>
    <p:extLst>
      <p:ext uri="{BB962C8B-B14F-4D97-AF65-F5344CB8AC3E}">
        <p14:creationId xmlns:p14="http://schemas.microsoft.com/office/powerpoint/2010/main" val="167016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Primary R data types</a:t>
            </a:r>
            <a:endParaRPr kumimoji="1" lang="zh-TW" altLang="en-US" dirty="0"/>
          </a:p>
        </p:txBody>
      </p:sp>
      <p:sp>
        <p:nvSpPr>
          <p:cNvPr id="3" name="內容版面配置區 2"/>
          <p:cNvSpPr>
            <a:spLocks noGrp="1"/>
          </p:cNvSpPr>
          <p:nvPr>
            <p:ph idx="1"/>
          </p:nvPr>
        </p:nvSpPr>
        <p:spPr/>
        <p:txBody>
          <a:bodyPr>
            <a:normAutofit/>
          </a:bodyPr>
          <a:lstStyle/>
          <a:p>
            <a:r>
              <a:rPr lang="en-US" altLang="zh-TW" dirty="0"/>
              <a:t>Numbers</a:t>
            </a:r>
          </a:p>
          <a:p>
            <a:r>
              <a:rPr lang="en-US" altLang="zh-TW" dirty="0"/>
              <a:t>Number </a:t>
            </a:r>
            <a:r>
              <a:rPr lang="en-US" altLang="zh-TW" dirty="0" err="1"/>
              <a:t>seuqences</a:t>
            </a:r>
            <a:endParaRPr lang="en-US" altLang="zh-TW" dirty="0"/>
          </a:p>
          <a:p>
            <a:r>
              <a:rPr lang="en-US" altLang="zh-TW" dirty="0"/>
              <a:t>Vectors</a:t>
            </a:r>
          </a:p>
          <a:p>
            <a:r>
              <a:rPr lang="en-US" altLang="zh-TW" dirty="0"/>
              <a:t>Lists</a:t>
            </a:r>
          </a:p>
          <a:p>
            <a:r>
              <a:rPr lang="en-US" altLang="zh-TW" dirty="0"/>
              <a:t>Matrices</a:t>
            </a:r>
          </a:p>
          <a:p>
            <a:r>
              <a:rPr lang="en-US" altLang="zh-TW" dirty="0"/>
              <a:t>Data frames</a:t>
            </a:r>
          </a:p>
          <a:p>
            <a:r>
              <a:rPr lang="en-US" altLang="zh-TW" dirty="0"/>
              <a:t>Factors</a:t>
            </a:r>
          </a:p>
          <a:p>
            <a:r>
              <a:rPr lang="en-US" altLang="zh-TW" dirty="0"/>
              <a:t>Null and NA</a:t>
            </a:r>
            <a:endParaRPr kumimoji="1" lang="zh-TW" altLang="en-US" dirty="0"/>
          </a:p>
        </p:txBody>
      </p:sp>
      <p:sp>
        <p:nvSpPr>
          <p:cNvPr id="4" name="文字方塊 3"/>
          <p:cNvSpPr txBox="1"/>
          <p:nvPr/>
        </p:nvSpPr>
        <p:spPr>
          <a:xfrm>
            <a:off x="3194462" y="3401516"/>
            <a:ext cx="5064825" cy="461665"/>
          </a:xfrm>
          <a:prstGeom prst="rect">
            <a:avLst/>
          </a:prstGeom>
          <a:noFill/>
        </p:spPr>
        <p:txBody>
          <a:bodyPr wrap="square" rtlCol="0">
            <a:spAutoFit/>
          </a:bodyPr>
          <a:lstStyle/>
          <a:p>
            <a:r>
              <a:rPr kumimoji="1" lang="en-US" altLang="zh-TW" sz="2400" dirty="0">
                <a:solidFill>
                  <a:schemeClr val="accent1"/>
                </a:solidFill>
              </a:rPr>
              <a:t>Which one is central data structure?</a:t>
            </a:r>
            <a:endParaRPr kumimoji="1" lang="zh-TW" altLang="en-US" sz="2400" dirty="0">
              <a:solidFill>
                <a:schemeClr val="accent1"/>
              </a:solidFill>
            </a:endParaRPr>
          </a:p>
        </p:txBody>
      </p:sp>
      <p:sp>
        <p:nvSpPr>
          <p:cNvPr id="5" name="TextBox 5">
            <a:extLst>
              <a:ext uri="{FF2B5EF4-FFF2-40B4-BE49-F238E27FC236}">
                <a16:creationId xmlns:a16="http://schemas.microsoft.com/office/drawing/2014/main" id="{0EBD9776-1292-924C-83C0-9FCA1DCFA9FB}"/>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12885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Numbers</a:t>
            </a:r>
            <a:endParaRPr kumimoji="1" lang="zh-TW" altLang="en-US" dirty="0"/>
          </a:p>
        </p:txBody>
      </p:sp>
      <p:sp>
        <p:nvSpPr>
          <p:cNvPr id="3" name="內容版面配置區 2"/>
          <p:cNvSpPr>
            <a:spLocks noGrp="1"/>
          </p:cNvSpPr>
          <p:nvPr>
            <p:ph idx="1"/>
          </p:nvPr>
        </p:nvSpPr>
        <p:spPr/>
        <p:txBody>
          <a:bodyPr vert="horz" lIns="91440" tIns="45720" rIns="91440" bIns="45720" rtlCol="0" anchor="t">
            <a:normAutofit/>
          </a:bodyPr>
          <a:lstStyle/>
          <a:p>
            <a:r>
              <a:rPr lang="en-US" altLang="zh-TW" dirty="0"/>
              <a:t>Numbers in R are primarily represented in double-precision floating-point.</a:t>
            </a:r>
          </a:p>
          <a:p>
            <a:r>
              <a:rPr lang="en-US" altLang="zh-TW" dirty="0" err="1">
                <a:solidFill>
                  <a:schemeClr val="accent1"/>
                </a:solidFill>
              </a:rPr>
              <a:t>floatingpoint.R</a:t>
            </a:r>
            <a:endParaRPr lang="en-US" altLang="zh-TW" dirty="0">
              <a:solidFill>
                <a:schemeClr val="accent1"/>
              </a:solidFill>
            </a:endParaRPr>
          </a:p>
          <a:p>
            <a:pPr marL="457200" lvl="1" indent="0">
              <a:buNone/>
            </a:pPr>
            <a:r>
              <a:rPr kumimoji="1" lang="pt-BR" altLang="zh-TW" dirty="0">
                <a:solidFill>
                  <a:srgbClr val="000000"/>
                </a:solidFill>
                <a:latin typeface="Courier"/>
                <a:ea typeface="+mn-lt"/>
                <a:cs typeface="+mn-lt"/>
              </a:rPr>
              <a:t>1/5</a:t>
            </a:r>
            <a:endParaRPr kumimoji="1" lang="en-US" dirty="0"/>
          </a:p>
          <a:p>
            <a:pPr marL="457200" lvl="1" indent="0">
              <a:buNone/>
            </a:pPr>
            <a:r>
              <a:rPr kumimoji="1" lang="pt-BR" altLang="zh-TW" dirty="0">
                <a:solidFill>
                  <a:srgbClr val="000000"/>
                </a:solidFill>
                <a:latin typeface="Courier"/>
                <a:ea typeface="+mn-lt"/>
                <a:cs typeface="+mn-lt"/>
              </a:rPr>
              <a:t>3/5-2/5</a:t>
            </a:r>
            <a:endParaRPr kumimoji="1" lang="en-US" dirty="0"/>
          </a:p>
          <a:p>
            <a:pPr marL="457200" lvl="1" indent="0">
              <a:buNone/>
            </a:pPr>
            <a:r>
              <a:rPr kumimoji="1" lang="en-US" altLang="zh-TW" dirty="0">
                <a:latin typeface="Courier"/>
                <a:ea typeface="Courier" charset="0"/>
                <a:cs typeface="Courier" charset="0"/>
              </a:rPr>
              <a:t>1/5==3/5-2/5</a:t>
            </a:r>
            <a:endParaRPr lang="en-US" dirty="0"/>
          </a:p>
        </p:txBody>
      </p:sp>
      <p:sp>
        <p:nvSpPr>
          <p:cNvPr id="5" name="TextBox 4">
            <a:extLst>
              <a:ext uri="{FF2B5EF4-FFF2-40B4-BE49-F238E27FC236}">
                <a16:creationId xmlns:a16="http://schemas.microsoft.com/office/drawing/2014/main" id="{5D2F6019-8F1B-471F-8E21-FF765A9B98E8}"/>
              </a:ext>
            </a:extLst>
          </p:cNvPr>
          <p:cNvSpPr txBox="1"/>
          <p:nvPr/>
        </p:nvSpPr>
        <p:spPr>
          <a:xfrm>
            <a:off x="626166" y="6520069"/>
            <a:ext cx="82792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4" name="TextBox 3">
            <a:extLst>
              <a:ext uri="{FF2B5EF4-FFF2-40B4-BE49-F238E27FC236}">
                <a16:creationId xmlns:a16="http://schemas.microsoft.com/office/drawing/2014/main" id="{1A6CCAA7-1C8F-487C-834F-3086A45D19F4}"/>
              </a:ext>
            </a:extLst>
          </p:cNvPr>
          <p:cNvSpPr txBox="1"/>
          <p:nvPr/>
        </p:nvSpPr>
        <p:spPr>
          <a:xfrm>
            <a:off x="5405146" y="6583276"/>
            <a:ext cx="382938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mn-lt"/>
                <a:cs typeface="+mn-lt"/>
              </a:rPr>
              <a:t>P</a:t>
            </a:r>
            <a:r>
              <a:rPr lang="zh-TW" sz="1200" i="1">
                <a:solidFill>
                  <a:schemeClr val="bg1"/>
                </a:solidFill>
                <a:ea typeface="+mn-lt"/>
                <a:cs typeface="+mn-lt"/>
              </a:rPr>
              <a:t>r</a:t>
            </a:r>
            <a:r>
              <a:rPr lang="en-US" altLang="zh-TW" sz="1200" i="1" dirty="0">
                <a:solidFill>
                  <a:schemeClr val="bg1"/>
                </a:solidFill>
                <a:ea typeface="+mn-lt"/>
                <a:cs typeface="+mn-lt"/>
              </a:rPr>
              <a:t>a</a:t>
            </a:r>
            <a:r>
              <a:rPr lang="zh-TW" sz="1200" i="1">
                <a:solidFill>
                  <a:schemeClr val="bg1"/>
                </a:solidFill>
                <a:ea typeface="+mn-lt"/>
                <a:cs typeface="+mn-lt"/>
              </a:rPr>
              <a:t>ctical </a:t>
            </a:r>
            <a:r>
              <a:rPr lang="en-US" altLang="zh-TW" sz="1200" i="1" dirty="0">
                <a:solidFill>
                  <a:schemeClr val="bg1"/>
                </a:solidFill>
                <a:ea typeface="+mn-lt"/>
                <a:cs typeface="+mn-lt"/>
              </a:rPr>
              <a:t>Dat</a:t>
            </a:r>
            <a:r>
              <a:rPr lang="zh-TW" sz="1200" i="1">
                <a:solidFill>
                  <a:schemeClr val="bg1"/>
                </a:solidFill>
                <a:ea typeface="+mn-lt"/>
                <a:cs typeface="+mn-lt"/>
              </a:rPr>
              <a:t>a</a:t>
            </a:r>
            <a:r>
              <a:rPr lang="zh-TW" altLang="en-US" sz="1200" i="1">
                <a:solidFill>
                  <a:schemeClr val="bg1"/>
                </a:solidFill>
                <a:ea typeface="+mn-lt"/>
                <a:cs typeface="+mn-lt"/>
              </a:rPr>
              <a:t> </a:t>
            </a:r>
            <a:r>
              <a:rPr lang="en-US" altLang="zh-TW" sz="1200" i="1" dirty="0">
                <a:solidFill>
                  <a:schemeClr val="bg1"/>
                </a:solidFill>
                <a:ea typeface="+mn-lt"/>
                <a:cs typeface="+mn-lt"/>
              </a:rPr>
              <a:t>Sc</a:t>
            </a:r>
            <a:r>
              <a:rPr lang="zh-TW" sz="1200" i="1">
                <a:solidFill>
                  <a:schemeClr val="bg1"/>
                </a:solidFill>
                <a:ea typeface="+mn-lt"/>
                <a:cs typeface="+mn-lt"/>
              </a:rPr>
              <a:t>i</a:t>
            </a:r>
            <a:r>
              <a:rPr lang="en-US" altLang="zh-TW" sz="1200" i="1" dirty="0">
                <a:solidFill>
                  <a:schemeClr val="bg1"/>
                </a:solidFill>
                <a:ea typeface="+mn-lt"/>
                <a:cs typeface="+mn-lt"/>
              </a:rPr>
              <a:t>e</a:t>
            </a:r>
            <a:r>
              <a:rPr lang="zh-TW" sz="1200" i="1">
                <a:solidFill>
                  <a:schemeClr val="bg1"/>
                </a:solidFill>
                <a:ea typeface="+mn-lt"/>
                <a:cs typeface="+mn-lt"/>
              </a:rPr>
              <a:t>n</a:t>
            </a:r>
            <a:r>
              <a:rPr lang="en-US" altLang="zh-TW" sz="1200" i="1" dirty="0" err="1">
                <a:solidFill>
                  <a:schemeClr val="bg1"/>
                </a:solidFill>
                <a:ea typeface="+mn-lt"/>
                <a:cs typeface="+mn-lt"/>
              </a:rPr>
              <a:t>ce</a:t>
            </a:r>
            <a:r>
              <a:rPr lang="zh-TW" altLang="en-US" sz="1200" i="1">
                <a:solidFill>
                  <a:schemeClr val="bg1"/>
                </a:solidFill>
                <a:ea typeface="+mn-lt"/>
                <a:cs typeface="+mn-lt"/>
              </a:rPr>
              <a:t> </a:t>
            </a:r>
            <a:r>
              <a:rPr lang="zh-TW" sz="1200" i="1">
                <a:solidFill>
                  <a:schemeClr val="bg1"/>
                </a:solidFill>
                <a:ea typeface="+mn-lt"/>
                <a:cs typeface="+mn-lt"/>
              </a:rPr>
              <a:t>with R </a:t>
            </a:r>
            <a:r>
              <a:rPr lang="zh-TW" sz="1200">
                <a:solidFill>
                  <a:schemeClr val="bg1"/>
                </a:solidFill>
                <a:ea typeface="+mn-lt"/>
                <a:cs typeface="+mn-lt"/>
              </a:rPr>
              <a:t>by </a:t>
            </a:r>
            <a:r>
              <a:rPr lang="en-US" altLang="zh-TW" sz="1200" dirty="0">
                <a:solidFill>
                  <a:schemeClr val="bg1"/>
                </a:solidFill>
                <a:ea typeface="+mn-lt"/>
                <a:cs typeface="+mn-lt"/>
              </a:rPr>
              <a:t>Nin</a:t>
            </a:r>
            <a:r>
              <a:rPr lang="zh-TW" sz="1200">
                <a:solidFill>
                  <a:schemeClr val="bg1"/>
                </a:solidFill>
                <a:ea typeface="+mn-lt"/>
                <a:cs typeface="+mn-lt"/>
              </a:rPr>
              <a:t>a</a:t>
            </a:r>
            <a:r>
              <a:rPr lang="zh-TW" altLang="en-US" sz="1200">
                <a:solidFill>
                  <a:schemeClr val="bg1"/>
                </a:solidFill>
                <a:ea typeface="+mn-lt"/>
                <a:cs typeface="+mn-lt"/>
              </a:rPr>
              <a:t> </a:t>
            </a:r>
            <a:r>
              <a:rPr lang="en-US" altLang="zh-TW" sz="1200" dirty="0">
                <a:solidFill>
                  <a:schemeClr val="bg1"/>
                </a:solidFill>
                <a:ea typeface="+mn-lt"/>
                <a:cs typeface="+mn-lt"/>
              </a:rPr>
              <a:t>Zu</a:t>
            </a:r>
            <a:r>
              <a:rPr lang="zh-TW" sz="1200">
                <a:solidFill>
                  <a:schemeClr val="bg1"/>
                </a:solidFill>
                <a:ea typeface="+mn-lt"/>
                <a:cs typeface="+mn-lt"/>
              </a:rPr>
              <a:t>mel</a:t>
            </a:r>
            <a:r>
              <a:rPr lang="en-US" altLang="zh-TW" sz="1200" dirty="0">
                <a:solidFill>
                  <a:schemeClr val="bg1"/>
                </a:solidFill>
                <a:ea typeface="+mn-lt"/>
                <a:cs typeface="+mn-lt"/>
              </a:rPr>
              <a:t>,</a:t>
            </a:r>
            <a:r>
              <a:rPr lang="zh-TW" altLang="en-US" sz="1200" dirty="0">
                <a:solidFill>
                  <a:schemeClr val="bg1"/>
                </a:solidFill>
                <a:ea typeface="+mn-lt"/>
                <a:cs typeface="+mn-lt"/>
              </a:rPr>
              <a:t> </a:t>
            </a:r>
            <a:r>
              <a:rPr lang="en-US" altLang="zh-TW" sz="1200" dirty="0">
                <a:solidFill>
                  <a:schemeClr val="bg1"/>
                </a:solidFill>
                <a:ea typeface="+mn-lt"/>
                <a:cs typeface="+mn-lt"/>
              </a:rPr>
              <a:t>J</a:t>
            </a:r>
            <a:r>
              <a:rPr lang="zh-TW" sz="1200">
                <a:solidFill>
                  <a:schemeClr val="bg1"/>
                </a:solidFill>
                <a:ea typeface="+mn-lt"/>
                <a:cs typeface="+mn-lt"/>
              </a:rPr>
              <a:t>ohn</a:t>
            </a:r>
            <a:r>
              <a:rPr lang="zh-TW" altLang="en-US" sz="1200">
                <a:solidFill>
                  <a:schemeClr val="bg1"/>
                </a:solidFill>
                <a:ea typeface="+mn-lt"/>
                <a:cs typeface="+mn-lt"/>
              </a:rPr>
              <a:t> </a:t>
            </a:r>
            <a:r>
              <a:rPr lang="en-US" altLang="zh-TW" sz="1200" dirty="0">
                <a:solidFill>
                  <a:schemeClr val="bg1"/>
                </a:solidFill>
                <a:ea typeface="+mn-lt"/>
                <a:cs typeface="+mn-lt"/>
              </a:rPr>
              <a:t>Mount</a:t>
            </a:r>
            <a:endParaRPr lang="zh-TW" dirty="0">
              <a:solidFill>
                <a:schemeClr val="bg1"/>
              </a:solidFill>
              <a:ea typeface="新細明體"/>
              <a:cs typeface="Calibri"/>
            </a:endParaRPr>
          </a:p>
        </p:txBody>
      </p:sp>
    </p:spTree>
    <p:extLst>
      <p:ext uri="{BB962C8B-B14F-4D97-AF65-F5344CB8AC3E}">
        <p14:creationId xmlns:p14="http://schemas.microsoft.com/office/powerpoint/2010/main" val="15505198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Numbers</a:t>
            </a:r>
            <a:endParaRPr kumimoji="1" lang="zh-TW" altLang="en-US" dirty="0"/>
          </a:p>
        </p:txBody>
      </p:sp>
      <p:sp>
        <p:nvSpPr>
          <p:cNvPr id="3" name="內容版面配置區 2"/>
          <p:cNvSpPr>
            <a:spLocks noGrp="1"/>
          </p:cNvSpPr>
          <p:nvPr>
            <p:ph idx="1"/>
          </p:nvPr>
        </p:nvSpPr>
        <p:spPr/>
        <p:txBody>
          <a:bodyPr>
            <a:normAutofit/>
          </a:bodyPr>
          <a:lstStyle/>
          <a:p>
            <a:r>
              <a:rPr lang="en-US" altLang="zh-TW" dirty="0"/>
              <a:t>Numbers in R are primarily represented in double-precision floating-point.</a:t>
            </a:r>
          </a:p>
          <a:p>
            <a:r>
              <a:rPr lang="en-US" altLang="zh-TW" dirty="0" err="1">
                <a:solidFill>
                  <a:schemeClr val="accent1"/>
                </a:solidFill>
              </a:rPr>
              <a:t>floatingpoint.R</a:t>
            </a:r>
            <a:endParaRPr lang="en-US" altLang="zh-TW" dirty="0">
              <a:solidFill>
                <a:schemeClr val="accent1"/>
              </a:solidFill>
            </a:endParaRPr>
          </a:p>
          <a:p>
            <a:pPr marL="457200" lvl="1" indent="0">
              <a:buNone/>
            </a:pPr>
            <a:r>
              <a:rPr lang="de-DE" altLang="zh-TW" dirty="0" err="1">
                <a:latin typeface="Courier" charset="0"/>
                <a:ea typeface="Courier" charset="0"/>
                <a:cs typeface="Courier" charset="0"/>
              </a:rPr>
              <a:t>sprintf</a:t>
            </a:r>
            <a:r>
              <a:rPr lang="de-DE" altLang="zh-TW" dirty="0">
                <a:latin typeface="Courier" charset="0"/>
                <a:ea typeface="Courier" charset="0"/>
                <a:cs typeface="Courier" charset="0"/>
              </a:rPr>
              <a:t>("%.20f",1/5)</a:t>
            </a:r>
            <a:endParaRPr kumimoji="1" lang="en-US" altLang="zh-TW" dirty="0">
              <a:latin typeface="Courier" charset="0"/>
              <a:ea typeface="Courier" charset="0"/>
              <a:cs typeface="Courier" charset="0"/>
            </a:endParaRPr>
          </a:p>
          <a:p>
            <a:pPr marL="457200" lvl="1" indent="0">
              <a:buNone/>
            </a:pPr>
            <a:r>
              <a:rPr kumimoji="1" lang="en-US" altLang="zh-TW" dirty="0" err="1">
                <a:latin typeface="Courier" charset="0"/>
                <a:ea typeface="Courier" charset="0"/>
                <a:cs typeface="Courier" charset="0"/>
              </a:rPr>
              <a:t>sprintf</a:t>
            </a:r>
            <a:r>
              <a:rPr kumimoji="1" lang="en-US" altLang="zh-TW" dirty="0">
                <a:latin typeface="Courier" charset="0"/>
                <a:ea typeface="Courier" charset="0"/>
                <a:cs typeface="Courier" charset="0"/>
              </a:rPr>
              <a:t>("%.20f",3/5-2/5)</a:t>
            </a:r>
          </a:p>
          <a:p>
            <a:pPr marL="457200" lvl="1" indent="0">
              <a:buNone/>
            </a:pPr>
            <a:r>
              <a:rPr kumimoji="1" lang="pt-BR" altLang="zh-TW" dirty="0" err="1">
                <a:latin typeface="Courier" charset="0"/>
                <a:ea typeface="Courier" charset="0"/>
                <a:cs typeface="Courier" charset="0"/>
              </a:rPr>
              <a:t>all.equal</a:t>
            </a:r>
            <a:r>
              <a:rPr kumimoji="1" lang="pt-BR" altLang="zh-TW" dirty="0">
                <a:latin typeface="Courier" charset="0"/>
                <a:ea typeface="Courier" charset="0"/>
                <a:cs typeface="Courier" charset="0"/>
              </a:rPr>
              <a:t>(1/5,3/5-2/5)</a:t>
            </a:r>
          </a:p>
        </p:txBody>
      </p:sp>
      <p:sp>
        <p:nvSpPr>
          <p:cNvPr id="5" name="TextBox 4">
            <a:extLst>
              <a:ext uri="{FF2B5EF4-FFF2-40B4-BE49-F238E27FC236}">
                <a16:creationId xmlns:a16="http://schemas.microsoft.com/office/drawing/2014/main" id="{EAACD907-C26D-425A-872C-BEB94933FE08}"/>
              </a:ext>
            </a:extLst>
          </p:cNvPr>
          <p:cNvSpPr txBox="1"/>
          <p:nvPr/>
        </p:nvSpPr>
        <p:spPr>
          <a:xfrm>
            <a:off x="626166" y="6520068"/>
            <a:ext cx="82792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7" name="TextBox 6">
            <a:extLst>
              <a:ext uri="{FF2B5EF4-FFF2-40B4-BE49-F238E27FC236}">
                <a16:creationId xmlns:a16="http://schemas.microsoft.com/office/drawing/2014/main" id="{29D327E7-BB3B-4CC1-8457-06CFC48B9C06}"/>
              </a:ext>
            </a:extLst>
          </p:cNvPr>
          <p:cNvSpPr txBox="1"/>
          <p:nvPr/>
        </p:nvSpPr>
        <p:spPr>
          <a:xfrm>
            <a:off x="5405145" y="6583275"/>
            <a:ext cx="382938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mn-lt"/>
                <a:cs typeface="+mn-lt"/>
              </a:rPr>
              <a:t>P</a:t>
            </a:r>
            <a:r>
              <a:rPr lang="zh-TW" sz="1200" i="1">
                <a:solidFill>
                  <a:schemeClr val="bg1"/>
                </a:solidFill>
                <a:ea typeface="+mn-lt"/>
                <a:cs typeface="+mn-lt"/>
              </a:rPr>
              <a:t>r</a:t>
            </a:r>
            <a:r>
              <a:rPr lang="en-US" altLang="zh-TW" sz="1200" i="1" dirty="0">
                <a:solidFill>
                  <a:schemeClr val="bg1"/>
                </a:solidFill>
                <a:ea typeface="+mn-lt"/>
                <a:cs typeface="+mn-lt"/>
              </a:rPr>
              <a:t>a</a:t>
            </a:r>
            <a:r>
              <a:rPr lang="zh-TW" sz="1200" i="1">
                <a:solidFill>
                  <a:schemeClr val="bg1"/>
                </a:solidFill>
                <a:ea typeface="+mn-lt"/>
                <a:cs typeface="+mn-lt"/>
              </a:rPr>
              <a:t>ctical </a:t>
            </a:r>
            <a:r>
              <a:rPr lang="en-US" altLang="zh-TW" sz="1200" i="1" dirty="0">
                <a:solidFill>
                  <a:schemeClr val="bg1"/>
                </a:solidFill>
                <a:ea typeface="+mn-lt"/>
                <a:cs typeface="+mn-lt"/>
              </a:rPr>
              <a:t>Dat</a:t>
            </a:r>
            <a:r>
              <a:rPr lang="zh-TW" sz="1200" i="1">
                <a:solidFill>
                  <a:schemeClr val="bg1"/>
                </a:solidFill>
                <a:ea typeface="+mn-lt"/>
                <a:cs typeface="+mn-lt"/>
              </a:rPr>
              <a:t>a</a:t>
            </a:r>
            <a:r>
              <a:rPr lang="zh-TW" altLang="en-US" sz="1200" i="1">
                <a:solidFill>
                  <a:schemeClr val="bg1"/>
                </a:solidFill>
                <a:ea typeface="+mn-lt"/>
                <a:cs typeface="+mn-lt"/>
              </a:rPr>
              <a:t> </a:t>
            </a:r>
            <a:r>
              <a:rPr lang="en-US" altLang="zh-TW" sz="1200" i="1" dirty="0">
                <a:solidFill>
                  <a:schemeClr val="bg1"/>
                </a:solidFill>
                <a:ea typeface="+mn-lt"/>
                <a:cs typeface="+mn-lt"/>
              </a:rPr>
              <a:t>Sc</a:t>
            </a:r>
            <a:r>
              <a:rPr lang="zh-TW" sz="1200" i="1">
                <a:solidFill>
                  <a:schemeClr val="bg1"/>
                </a:solidFill>
                <a:ea typeface="+mn-lt"/>
                <a:cs typeface="+mn-lt"/>
              </a:rPr>
              <a:t>i</a:t>
            </a:r>
            <a:r>
              <a:rPr lang="en-US" altLang="zh-TW" sz="1200" i="1" dirty="0">
                <a:solidFill>
                  <a:schemeClr val="bg1"/>
                </a:solidFill>
                <a:ea typeface="+mn-lt"/>
                <a:cs typeface="+mn-lt"/>
              </a:rPr>
              <a:t>e</a:t>
            </a:r>
            <a:r>
              <a:rPr lang="zh-TW" sz="1200" i="1">
                <a:solidFill>
                  <a:schemeClr val="bg1"/>
                </a:solidFill>
                <a:ea typeface="+mn-lt"/>
                <a:cs typeface="+mn-lt"/>
              </a:rPr>
              <a:t>n</a:t>
            </a:r>
            <a:r>
              <a:rPr lang="en-US" altLang="zh-TW" sz="1200" i="1" dirty="0" err="1">
                <a:solidFill>
                  <a:schemeClr val="bg1"/>
                </a:solidFill>
                <a:ea typeface="+mn-lt"/>
                <a:cs typeface="+mn-lt"/>
              </a:rPr>
              <a:t>ce</a:t>
            </a:r>
            <a:r>
              <a:rPr lang="zh-TW" altLang="en-US" sz="1200" i="1">
                <a:solidFill>
                  <a:schemeClr val="bg1"/>
                </a:solidFill>
                <a:ea typeface="+mn-lt"/>
                <a:cs typeface="+mn-lt"/>
              </a:rPr>
              <a:t> </a:t>
            </a:r>
            <a:r>
              <a:rPr lang="zh-TW" sz="1200" i="1">
                <a:solidFill>
                  <a:schemeClr val="bg1"/>
                </a:solidFill>
                <a:ea typeface="+mn-lt"/>
                <a:cs typeface="+mn-lt"/>
              </a:rPr>
              <a:t>with R </a:t>
            </a:r>
            <a:r>
              <a:rPr lang="zh-TW" sz="1200">
                <a:solidFill>
                  <a:schemeClr val="bg1"/>
                </a:solidFill>
                <a:ea typeface="+mn-lt"/>
                <a:cs typeface="+mn-lt"/>
              </a:rPr>
              <a:t>by </a:t>
            </a:r>
            <a:r>
              <a:rPr lang="en-US" altLang="zh-TW" sz="1200" dirty="0">
                <a:solidFill>
                  <a:schemeClr val="bg1"/>
                </a:solidFill>
                <a:ea typeface="+mn-lt"/>
                <a:cs typeface="+mn-lt"/>
              </a:rPr>
              <a:t>Nin</a:t>
            </a:r>
            <a:r>
              <a:rPr lang="zh-TW" sz="1200">
                <a:solidFill>
                  <a:schemeClr val="bg1"/>
                </a:solidFill>
                <a:ea typeface="+mn-lt"/>
                <a:cs typeface="+mn-lt"/>
              </a:rPr>
              <a:t>a</a:t>
            </a:r>
            <a:r>
              <a:rPr lang="zh-TW" altLang="en-US" sz="1200">
                <a:solidFill>
                  <a:schemeClr val="bg1"/>
                </a:solidFill>
                <a:ea typeface="+mn-lt"/>
                <a:cs typeface="+mn-lt"/>
              </a:rPr>
              <a:t> </a:t>
            </a:r>
            <a:r>
              <a:rPr lang="en-US" altLang="zh-TW" sz="1200" dirty="0">
                <a:solidFill>
                  <a:schemeClr val="bg1"/>
                </a:solidFill>
                <a:ea typeface="+mn-lt"/>
                <a:cs typeface="+mn-lt"/>
              </a:rPr>
              <a:t>Zu</a:t>
            </a:r>
            <a:r>
              <a:rPr lang="zh-TW" sz="1200">
                <a:solidFill>
                  <a:schemeClr val="bg1"/>
                </a:solidFill>
                <a:ea typeface="+mn-lt"/>
                <a:cs typeface="+mn-lt"/>
              </a:rPr>
              <a:t>mel</a:t>
            </a:r>
            <a:r>
              <a:rPr lang="en-US" altLang="zh-TW" sz="1200" dirty="0">
                <a:solidFill>
                  <a:schemeClr val="bg1"/>
                </a:solidFill>
                <a:ea typeface="+mn-lt"/>
                <a:cs typeface="+mn-lt"/>
              </a:rPr>
              <a:t>,</a:t>
            </a:r>
            <a:r>
              <a:rPr lang="zh-TW" altLang="en-US" sz="1200" dirty="0">
                <a:solidFill>
                  <a:schemeClr val="bg1"/>
                </a:solidFill>
                <a:ea typeface="+mn-lt"/>
                <a:cs typeface="+mn-lt"/>
              </a:rPr>
              <a:t> </a:t>
            </a:r>
            <a:r>
              <a:rPr lang="en-US" altLang="zh-TW" sz="1200" dirty="0">
                <a:solidFill>
                  <a:schemeClr val="bg1"/>
                </a:solidFill>
                <a:ea typeface="+mn-lt"/>
                <a:cs typeface="+mn-lt"/>
              </a:rPr>
              <a:t>J</a:t>
            </a:r>
            <a:r>
              <a:rPr lang="zh-TW" sz="1200">
                <a:solidFill>
                  <a:schemeClr val="bg1"/>
                </a:solidFill>
                <a:ea typeface="+mn-lt"/>
                <a:cs typeface="+mn-lt"/>
              </a:rPr>
              <a:t>ohn</a:t>
            </a:r>
            <a:r>
              <a:rPr lang="zh-TW" altLang="en-US" sz="1200">
                <a:solidFill>
                  <a:schemeClr val="bg1"/>
                </a:solidFill>
                <a:ea typeface="+mn-lt"/>
                <a:cs typeface="+mn-lt"/>
              </a:rPr>
              <a:t> </a:t>
            </a:r>
            <a:r>
              <a:rPr lang="en-US" altLang="zh-TW" sz="1200" dirty="0">
                <a:solidFill>
                  <a:schemeClr val="bg1"/>
                </a:solidFill>
                <a:ea typeface="+mn-lt"/>
                <a:cs typeface="+mn-lt"/>
              </a:rPr>
              <a:t>Mount</a:t>
            </a:r>
            <a:endParaRPr lang="zh-TW" dirty="0">
              <a:solidFill>
                <a:schemeClr val="bg1"/>
              </a:solidFill>
              <a:ea typeface="新細明體"/>
              <a:cs typeface="Calibri"/>
            </a:endParaRPr>
          </a:p>
        </p:txBody>
      </p:sp>
    </p:spTree>
    <p:extLst>
      <p:ext uri="{BB962C8B-B14F-4D97-AF65-F5344CB8AC3E}">
        <p14:creationId xmlns:p14="http://schemas.microsoft.com/office/powerpoint/2010/main" val="23004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Number Sequences</a:t>
            </a:r>
          </a:p>
        </p:txBody>
      </p:sp>
      <p:sp>
        <p:nvSpPr>
          <p:cNvPr id="3" name="內容版面配置區 2"/>
          <p:cNvSpPr>
            <a:spLocks noGrp="1"/>
          </p:cNvSpPr>
          <p:nvPr>
            <p:ph idx="1"/>
          </p:nvPr>
        </p:nvSpPr>
        <p:spPr/>
        <p:txBody>
          <a:bodyPr>
            <a:normAutofit/>
          </a:bodyPr>
          <a:lstStyle/>
          <a:p>
            <a:pPr>
              <a:lnSpc>
                <a:spcPct val="100000"/>
              </a:lnSpc>
            </a:pPr>
            <a:r>
              <a:rPr lang="de-DE" altLang="zh-TW" dirty="0" err="1">
                <a:solidFill>
                  <a:schemeClr val="accent1"/>
                </a:solidFill>
              </a:rPr>
              <a:t>numseq.R</a:t>
            </a:r>
            <a:endParaRPr lang="de-DE" altLang="zh-TW" dirty="0">
              <a:solidFill>
                <a:schemeClr val="accent1"/>
              </a:solidFill>
            </a:endParaRPr>
          </a:p>
          <a:p>
            <a:pPr marL="400050" lvl="1" indent="0">
              <a:lnSpc>
                <a:spcPct val="100000"/>
              </a:lnSpc>
              <a:buNone/>
            </a:pPr>
            <a:r>
              <a:rPr lang="de-DE" altLang="zh-TW" dirty="0">
                <a:latin typeface="Courier" charset="0"/>
                <a:ea typeface="Courier" charset="0"/>
                <a:cs typeface="Courier" charset="0"/>
              </a:rPr>
              <a:t>1:10 </a:t>
            </a:r>
          </a:p>
          <a:p>
            <a:pPr marL="400050" lvl="1" indent="0">
              <a:lnSpc>
                <a:spcPct val="100000"/>
              </a:lnSpc>
              <a:buNone/>
            </a:pPr>
            <a:r>
              <a:rPr lang="de-DE" altLang="zh-TW" dirty="0">
                <a:latin typeface="Courier" charset="0"/>
                <a:ea typeface="Courier" charset="0"/>
                <a:cs typeface="Courier" charset="0"/>
              </a:rPr>
              <a:t>1:2*5</a:t>
            </a:r>
          </a:p>
          <a:p>
            <a:pPr marL="400050" lvl="1" indent="0">
              <a:lnSpc>
                <a:spcPct val="100000"/>
              </a:lnSpc>
              <a:buNone/>
            </a:pPr>
            <a:r>
              <a:rPr lang="de-DE" altLang="zh-TW" dirty="0">
                <a:latin typeface="Courier" charset="0"/>
                <a:ea typeface="Courier" charset="0"/>
                <a:cs typeface="Courier" charset="0"/>
              </a:rPr>
              <a:t>1:(2*5) </a:t>
            </a:r>
          </a:p>
          <a:p>
            <a:pPr marL="400050" lvl="1" indent="0">
              <a:lnSpc>
                <a:spcPct val="100000"/>
              </a:lnSpc>
              <a:buNone/>
            </a:pPr>
            <a:r>
              <a:rPr kumimoji="1" lang="is-IS" altLang="zh-TW" dirty="0">
                <a:latin typeface="Courier" charset="0"/>
                <a:ea typeface="Courier" charset="0"/>
                <a:cs typeface="Courier" charset="0"/>
              </a:rPr>
              <a:t>rep(1,10)</a:t>
            </a:r>
          </a:p>
          <a:p>
            <a:pPr marL="400050" lvl="1" indent="0">
              <a:lnSpc>
                <a:spcPct val="100000"/>
              </a:lnSpc>
              <a:buNone/>
            </a:pPr>
            <a:r>
              <a:rPr kumimoji="1" lang="is-IS" altLang="zh-TW" dirty="0">
                <a:latin typeface="Courier" charset="0"/>
                <a:ea typeface="Courier" charset="0"/>
                <a:cs typeface="Courier" charset="0"/>
              </a:rPr>
              <a:t>rep(10,1)</a:t>
            </a:r>
          </a:p>
        </p:txBody>
      </p:sp>
      <p:sp>
        <p:nvSpPr>
          <p:cNvPr id="6" name="TextBox 5">
            <a:extLst>
              <a:ext uri="{FF2B5EF4-FFF2-40B4-BE49-F238E27FC236}">
                <a16:creationId xmlns:a16="http://schemas.microsoft.com/office/drawing/2014/main" id="{32CF5F7F-AE00-44A2-BC94-A76BEC9BFBFB}"/>
              </a:ext>
            </a:extLst>
          </p:cNvPr>
          <p:cNvSpPr txBox="1"/>
          <p:nvPr/>
        </p:nvSpPr>
        <p:spPr>
          <a:xfrm>
            <a:off x="626166" y="6520067"/>
            <a:ext cx="82792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5" name="TextBox 4">
            <a:extLst>
              <a:ext uri="{FF2B5EF4-FFF2-40B4-BE49-F238E27FC236}">
                <a16:creationId xmlns:a16="http://schemas.microsoft.com/office/drawing/2014/main" id="{580625C9-3D4B-49AB-AA6A-AFC0D35AC14D}"/>
              </a:ext>
            </a:extLst>
          </p:cNvPr>
          <p:cNvSpPr txBox="1"/>
          <p:nvPr/>
        </p:nvSpPr>
        <p:spPr>
          <a:xfrm>
            <a:off x="5405145" y="6583275"/>
            <a:ext cx="382938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mn-lt"/>
                <a:cs typeface="+mn-lt"/>
              </a:rPr>
              <a:t>P</a:t>
            </a:r>
            <a:r>
              <a:rPr lang="zh-TW" sz="1200" i="1">
                <a:solidFill>
                  <a:schemeClr val="bg1"/>
                </a:solidFill>
                <a:ea typeface="+mn-lt"/>
                <a:cs typeface="+mn-lt"/>
              </a:rPr>
              <a:t>r</a:t>
            </a:r>
            <a:r>
              <a:rPr lang="en-US" altLang="zh-TW" sz="1200" i="1" dirty="0">
                <a:solidFill>
                  <a:schemeClr val="bg1"/>
                </a:solidFill>
                <a:ea typeface="+mn-lt"/>
                <a:cs typeface="+mn-lt"/>
              </a:rPr>
              <a:t>a</a:t>
            </a:r>
            <a:r>
              <a:rPr lang="zh-TW" sz="1200" i="1">
                <a:solidFill>
                  <a:schemeClr val="bg1"/>
                </a:solidFill>
                <a:ea typeface="+mn-lt"/>
                <a:cs typeface="+mn-lt"/>
              </a:rPr>
              <a:t>ctical </a:t>
            </a:r>
            <a:r>
              <a:rPr lang="en-US" altLang="zh-TW" sz="1200" i="1" dirty="0">
                <a:solidFill>
                  <a:schemeClr val="bg1"/>
                </a:solidFill>
                <a:ea typeface="+mn-lt"/>
                <a:cs typeface="+mn-lt"/>
              </a:rPr>
              <a:t>Dat</a:t>
            </a:r>
            <a:r>
              <a:rPr lang="zh-TW" sz="1200" i="1">
                <a:solidFill>
                  <a:schemeClr val="bg1"/>
                </a:solidFill>
                <a:ea typeface="+mn-lt"/>
                <a:cs typeface="+mn-lt"/>
              </a:rPr>
              <a:t>a</a:t>
            </a:r>
            <a:r>
              <a:rPr lang="zh-TW" altLang="en-US" sz="1200" i="1">
                <a:solidFill>
                  <a:schemeClr val="bg1"/>
                </a:solidFill>
                <a:ea typeface="+mn-lt"/>
                <a:cs typeface="+mn-lt"/>
              </a:rPr>
              <a:t> </a:t>
            </a:r>
            <a:r>
              <a:rPr lang="en-US" altLang="zh-TW" sz="1200" i="1" dirty="0">
                <a:solidFill>
                  <a:schemeClr val="bg1"/>
                </a:solidFill>
                <a:ea typeface="+mn-lt"/>
                <a:cs typeface="+mn-lt"/>
              </a:rPr>
              <a:t>Sc</a:t>
            </a:r>
            <a:r>
              <a:rPr lang="zh-TW" sz="1200" i="1">
                <a:solidFill>
                  <a:schemeClr val="bg1"/>
                </a:solidFill>
                <a:ea typeface="+mn-lt"/>
                <a:cs typeface="+mn-lt"/>
              </a:rPr>
              <a:t>i</a:t>
            </a:r>
            <a:r>
              <a:rPr lang="en-US" altLang="zh-TW" sz="1200" i="1" dirty="0">
                <a:solidFill>
                  <a:schemeClr val="bg1"/>
                </a:solidFill>
                <a:ea typeface="+mn-lt"/>
                <a:cs typeface="+mn-lt"/>
              </a:rPr>
              <a:t>e</a:t>
            </a:r>
            <a:r>
              <a:rPr lang="zh-TW" sz="1200" i="1">
                <a:solidFill>
                  <a:schemeClr val="bg1"/>
                </a:solidFill>
                <a:ea typeface="+mn-lt"/>
                <a:cs typeface="+mn-lt"/>
              </a:rPr>
              <a:t>n</a:t>
            </a:r>
            <a:r>
              <a:rPr lang="en-US" altLang="zh-TW" sz="1200" i="1" dirty="0" err="1">
                <a:solidFill>
                  <a:schemeClr val="bg1"/>
                </a:solidFill>
                <a:ea typeface="+mn-lt"/>
                <a:cs typeface="+mn-lt"/>
              </a:rPr>
              <a:t>ce</a:t>
            </a:r>
            <a:r>
              <a:rPr lang="zh-TW" altLang="en-US" sz="1200" i="1">
                <a:solidFill>
                  <a:schemeClr val="bg1"/>
                </a:solidFill>
                <a:ea typeface="+mn-lt"/>
                <a:cs typeface="+mn-lt"/>
              </a:rPr>
              <a:t> </a:t>
            </a:r>
            <a:r>
              <a:rPr lang="zh-TW" sz="1200" i="1">
                <a:solidFill>
                  <a:schemeClr val="bg1"/>
                </a:solidFill>
                <a:ea typeface="+mn-lt"/>
                <a:cs typeface="+mn-lt"/>
              </a:rPr>
              <a:t>with R </a:t>
            </a:r>
            <a:r>
              <a:rPr lang="zh-TW" sz="1200">
                <a:solidFill>
                  <a:schemeClr val="bg1"/>
                </a:solidFill>
                <a:ea typeface="+mn-lt"/>
                <a:cs typeface="+mn-lt"/>
              </a:rPr>
              <a:t>by </a:t>
            </a:r>
            <a:r>
              <a:rPr lang="en-US" altLang="zh-TW" sz="1200" dirty="0">
                <a:solidFill>
                  <a:schemeClr val="bg1"/>
                </a:solidFill>
                <a:ea typeface="+mn-lt"/>
                <a:cs typeface="+mn-lt"/>
              </a:rPr>
              <a:t>Nin</a:t>
            </a:r>
            <a:r>
              <a:rPr lang="zh-TW" sz="1200">
                <a:solidFill>
                  <a:schemeClr val="bg1"/>
                </a:solidFill>
                <a:ea typeface="+mn-lt"/>
                <a:cs typeface="+mn-lt"/>
              </a:rPr>
              <a:t>a</a:t>
            </a:r>
            <a:r>
              <a:rPr lang="zh-TW" altLang="en-US" sz="1200">
                <a:solidFill>
                  <a:schemeClr val="bg1"/>
                </a:solidFill>
                <a:ea typeface="+mn-lt"/>
                <a:cs typeface="+mn-lt"/>
              </a:rPr>
              <a:t> </a:t>
            </a:r>
            <a:r>
              <a:rPr lang="en-US" altLang="zh-TW" sz="1200" dirty="0">
                <a:solidFill>
                  <a:schemeClr val="bg1"/>
                </a:solidFill>
                <a:ea typeface="+mn-lt"/>
                <a:cs typeface="+mn-lt"/>
              </a:rPr>
              <a:t>Zu</a:t>
            </a:r>
            <a:r>
              <a:rPr lang="zh-TW" sz="1200">
                <a:solidFill>
                  <a:schemeClr val="bg1"/>
                </a:solidFill>
                <a:ea typeface="+mn-lt"/>
                <a:cs typeface="+mn-lt"/>
              </a:rPr>
              <a:t>mel</a:t>
            </a:r>
            <a:r>
              <a:rPr lang="en-US" altLang="zh-TW" sz="1200" dirty="0">
                <a:solidFill>
                  <a:schemeClr val="bg1"/>
                </a:solidFill>
                <a:ea typeface="+mn-lt"/>
                <a:cs typeface="+mn-lt"/>
              </a:rPr>
              <a:t>,</a:t>
            </a:r>
            <a:r>
              <a:rPr lang="zh-TW" altLang="en-US" sz="1200" dirty="0">
                <a:solidFill>
                  <a:schemeClr val="bg1"/>
                </a:solidFill>
                <a:ea typeface="+mn-lt"/>
                <a:cs typeface="+mn-lt"/>
              </a:rPr>
              <a:t> </a:t>
            </a:r>
            <a:r>
              <a:rPr lang="en-US" altLang="zh-TW" sz="1200" dirty="0">
                <a:solidFill>
                  <a:schemeClr val="bg1"/>
                </a:solidFill>
                <a:ea typeface="+mn-lt"/>
                <a:cs typeface="+mn-lt"/>
              </a:rPr>
              <a:t>J</a:t>
            </a:r>
            <a:r>
              <a:rPr lang="zh-TW" sz="1200">
                <a:solidFill>
                  <a:schemeClr val="bg1"/>
                </a:solidFill>
                <a:ea typeface="+mn-lt"/>
                <a:cs typeface="+mn-lt"/>
              </a:rPr>
              <a:t>ohn</a:t>
            </a:r>
            <a:r>
              <a:rPr lang="zh-TW" altLang="en-US" sz="1200">
                <a:solidFill>
                  <a:schemeClr val="bg1"/>
                </a:solidFill>
                <a:ea typeface="+mn-lt"/>
                <a:cs typeface="+mn-lt"/>
              </a:rPr>
              <a:t> </a:t>
            </a:r>
            <a:r>
              <a:rPr lang="en-US" altLang="zh-TW" sz="1200" dirty="0">
                <a:solidFill>
                  <a:schemeClr val="bg1"/>
                </a:solidFill>
                <a:ea typeface="+mn-lt"/>
                <a:cs typeface="+mn-lt"/>
              </a:rPr>
              <a:t>Mount</a:t>
            </a:r>
            <a:endParaRPr lang="zh-TW" dirty="0">
              <a:solidFill>
                <a:schemeClr val="bg1"/>
              </a:solidFill>
              <a:ea typeface="新細明體"/>
              <a:cs typeface="Calibri"/>
            </a:endParaRPr>
          </a:p>
        </p:txBody>
      </p:sp>
    </p:spTree>
    <p:extLst>
      <p:ext uri="{BB962C8B-B14F-4D97-AF65-F5344CB8AC3E}">
        <p14:creationId xmlns:p14="http://schemas.microsoft.com/office/powerpoint/2010/main" val="534764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solidFill>
                  <a:schemeClr val="bg1"/>
                </a:solidFill>
              </a:rPr>
              <a:t>Recap from the last week</a:t>
            </a:r>
          </a:p>
        </p:txBody>
      </p:sp>
      <p:sp>
        <p:nvSpPr>
          <p:cNvPr id="2" name="副標題 1">
            <a:extLst>
              <a:ext uri="{FF2B5EF4-FFF2-40B4-BE49-F238E27FC236}">
                <a16:creationId xmlns:a16="http://schemas.microsoft.com/office/drawing/2014/main" id="{1AD6D5E9-1603-C448-887E-8ECA3C8F3C0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46130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Vectors</a:t>
            </a:r>
          </a:p>
        </p:txBody>
      </p:sp>
      <p:sp>
        <p:nvSpPr>
          <p:cNvPr id="3" name="內容版面配置區 2"/>
          <p:cNvSpPr>
            <a:spLocks noGrp="1"/>
          </p:cNvSpPr>
          <p:nvPr>
            <p:ph idx="1"/>
          </p:nvPr>
        </p:nvSpPr>
        <p:spPr/>
        <p:txBody>
          <a:bodyPr>
            <a:normAutofit/>
          </a:bodyPr>
          <a:lstStyle/>
          <a:p>
            <a:pPr>
              <a:lnSpc>
                <a:spcPct val="100000"/>
              </a:lnSpc>
            </a:pPr>
            <a:r>
              <a:rPr lang="en-US" altLang="zh-TW" dirty="0" err="1">
                <a:solidFill>
                  <a:schemeClr val="accent1"/>
                </a:solidFill>
              </a:rPr>
              <a:t>vec.R</a:t>
            </a:r>
            <a:endParaRPr lang="en-US" altLang="zh-TW" dirty="0">
              <a:solidFill>
                <a:schemeClr val="accent1"/>
              </a:solidFill>
            </a:endParaRPr>
          </a:p>
          <a:p>
            <a:pPr marL="400050" lvl="1" indent="0">
              <a:lnSpc>
                <a:spcPct val="100000"/>
              </a:lnSpc>
              <a:buNone/>
            </a:pPr>
            <a:r>
              <a:rPr lang="en-US" altLang="zh-TW" dirty="0">
                <a:latin typeface="Courier" charset="0"/>
                <a:ea typeface="Courier" charset="0"/>
                <a:cs typeface="Courier" charset="0"/>
              </a:rPr>
              <a:t>a&lt;-c(1:10)</a:t>
            </a:r>
            <a:endParaRPr kumimoji="1" lang="en-US" altLang="zh-TW" dirty="0">
              <a:latin typeface="Courier" charset="0"/>
              <a:ea typeface="Courier" charset="0"/>
              <a:cs typeface="Courier" charset="0"/>
            </a:endParaRPr>
          </a:p>
          <a:p>
            <a:pPr marL="400050" lvl="1" indent="0">
              <a:lnSpc>
                <a:spcPct val="100000"/>
              </a:lnSpc>
              <a:buNone/>
            </a:pPr>
            <a:r>
              <a:rPr kumimoji="1" lang="en-US" altLang="zh-TW" dirty="0">
                <a:latin typeface="Courier" charset="0"/>
                <a:ea typeface="Courier" charset="0"/>
                <a:cs typeface="Courier" charset="0"/>
              </a:rPr>
              <a:t>length(a)</a:t>
            </a:r>
          </a:p>
          <a:p>
            <a:pPr marL="400050" lvl="1" indent="0">
              <a:lnSpc>
                <a:spcPct val="100000"/>
              </a:lnSpc>
              <a:buNone/>
            </a:pPr>
            <a:r>
              <a:rPr kumimoji="1" lang="en-US" altLang="zh-TW" dirty="0">
                <a:latin typeface="Courier" charset="0"/>
                <a:ea typeface="Courier" charset="0"/>
                <a:cs typeface="Courier" charset="0"/>
              </a:rPr>
              <a:t>a[1]</a:t>
            </a:r>
          </a:p>
          <a:p>
            <a:pPr marL="400050" lvl="1" indent="0">
              <a:lnSpc>
                <a:spcPct val="100000"/>
              </a:lnSpc>
              <a:buNone/>
            </a:pPr>
            <a:r>
              <a:rPr kumimoji="1" lang="en-US" altLang="zh-TW" dirty="0">
                <a:latin typeface="Courier" charset="0"/>
                <a:ea typeface="Courier" charset="0"/>
                <a:cs typeface="Courier" charset="0"/>
              </a:rPr>
              <a:t>a[[1]]</a:t>
            </a:r>
          </a:p>
        </p:txBody>
      </p:sp>
      <p:sp>
        <p:nvSpPr>
          <p:cNvPr id="6" name="TextBox 5">
            <a:extLst>
              <a:ext uri="{FF2B5EF4-FFF2-40B4-BE49-F238E27FC236}">
                <a16:creationId xmlns:a16="http://schemas.microsoft.com/office/drawing/2014/main" id="{FB4B7854-29C4-4262-9C9A-D61D39A9B595}"/>
              </a:ext>
            </a:extLst>
          </p:cNvPr>
          <p:cNvSpPr txBox="1"/>
          <p:nvPr/>
        </p:nvSpPr>
        <p:spPr>
          <a:xfrm>
            <a:off x="5405145" y="6583275"/>
            <a:ext cx="382938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mn-lt"/>
                <a:cs typeface="+mn-lt"/>
              </a:rPr>
              <a:t>P</a:t>
            </a:r>
            <a:r>
              <a:rPr lang="zh-TW" sz="1200" i="1">
                <a:solidFill>
                  <a:schemeClr val="bg1"/>
                </a:solidFill>
                <a:ea typeface="+mn-lt"/>
                <a:cs typeface="+mn-lt"/>
              </a:rPr>
              <a:t>r</a:t>
            </a:r>
            <a:r>
              <a:rPr lang="en-US" altLang="zh-TW" sz="1200" i="1" dirty="0">
                <a:solidFill>
                  <a:schemeClr val="bg1"/>
                </a:solidFill>
                <a:ea typeface="+mn-lt"/>
                <a:cs typeface="+mn-lt"/>
              </a:rPr>
              <a:t>a</a:t>
            </a:r>
            <a:r>
              <a:rPr lang="zh-TW" sz="1200" i="1">
                <a:solidFill>
                  <a:schemeClr val="bg1"/>
                </a:solidFill>
                <a:ea typeface="+mn-lt"/>
                <a:cs typeface="+mn-lt"/>
              </a:rPr>
              <a:t>ctical </a:t>
            </a:r>
            <a:r>
              <a:rPr lang="en-US" altLang="zh-TW" sz="1200" i="1" dirty="0">
                <a:solidFill>
                  <a:schemeClr val="bg1"/>
                </a:solidFill>
                <a:ea typeface="+mn-lt"/>
                <a:cs typeface="+mn-lt"/>
              </a:rPr>
              <a:t>Dat</a:t>
            </a:r>
            <a:r>
              <a:rPr lang="zh-TW" sz="1200" i="1">
                <a:solidFill>
                  <a:schemeClr val="bg1"/>
                </a:solidFill>
                <a:ea typeface="+mn-lt"/>
                <a:cs typeface="+mn-lt"/>
              </a:rPr>
              <a:t>a</a:t>
            </a:r>
            <a:r>
              <a:rPr lang="zh-TW" altLang="en-US" sz="1200" i="1">
                <a:solidFill>
                  <a:schemeClr val="bg1"/>
                </a:solidFill>
                <a:ea typeface="+mn-lt"/>
                <a:cs typeface="+mn-lt"/>
              </a:rPr>
              <a:t> </a:t>
            </a:r>
            <a:r>
              <a:rPr lang="en-US" altLang="zh-TW" sz="1200" i="1" dirty="0">
                <a:solidFill>
                  <a:schemeClr val="bg1"/>
                </a:solidFill>
                <a:ea typeface="+mn-lt"/>
                <a:cs typeface="+mn-lt"/>
              </a:rPr>
              <a:t>Sc</a:t>
            </a:r>
            <a:r>
              <a:rPr lang="zh-TW" sz="1200" i="1">
                <a:solidFill>
                  <a:schemeClr val="bg1"/>
                </a:solidFill>
                <a:ea typeface="+mn-lt"/>
                <a:cs typeface="+mn-lt"/>
              </a:rPr>
              <a:t>i</a:t>
            </a:r>
            <a:r>
              <a:rPr lang="en-US" altLang="zh-TW" sz="1200" i="1" dirty="0">
                <a:solidFill>
                  <a:schemeClr val="bg1"/>
                </a:solidFill>
                <a:ea typeface="+mn-lt"/>
                <a:cs typeface="+mn-lt"/>
              </a:rPr>
              <a:t>e</a:t>
            </a:r>
            <a:r>
              <a:rPr lang="zh-TW" sz="1200" i="1">
                <a:solidFill>
                  <a:schemeClr val="bg1"/>
                </a:solidFill>
                <a:ea typeface="+mn-lt"/>
                <a:cs typeface="+mn-lt"/>
              </a:rPr>
              <a:t>n</a:t>
            </a:r>
            <a:r>
              <a:rPr lang="en-US" altLang="zh-TW" sz="1200" i="1" dirty="0" err="1">
                <a:solidFill>
                  <a:schemeClr val="bg1"/>
                </a:solidFill>
                <a:ea typeface="+mn-lt"/>
                <a:cs typeface="+mn-lt"/>
              </a:rPr>
              <a:t>ce</a:t>
            </a:r>
            <a:r>
              <a:rPr lang="zh-TW" altLang="en-US" sz="1200" i="1">
                <a:solidFill>
                  <a:schemeClr val="bg1"/>
                </a:solidFill>
                <a:ea typeface="+mn-lt"/>
                <a:cs typeface="+mn-lt"/>
              </a:rPr>
              <a:t> </a:t>
            </a:r>
            <a:r>
              <a:rPr lang="zh-TW" sz="1200" i="1">
                <a:solidFill>
                  <a:schemeClr val="bg1"/>
                </a:solidFill>
                <a:ea typeface="+mn-lt"/>
                <a:cs typeface="+mn-lt"/>
              </a:rPr>
              <a:t>with R </a:t>
            </a:r>
            <a:r>
              <a:rPr lang="zh-TW" sz="1200">
                <a:solidFill>
                  <a:schemeClr val="bg1"/>
                </a:solidFill>
                <a:ea typeface="+mn-lt"/>
                <a:cs typeface="+mn-lt"/>
              </a:rPr>
              <a:t>by </a:t>
            </a:r>
            <a:r>
              <a:rPr lang="en-US" altLang="zh-TW" sz="1200" dirty="0">
                <a:solidFill>
                  <a:schemeClr val="bg1"/>
                </a:solidFill>
                <a:ea typeface="+mn-lt"/>
                <a:cs typeface="+mn-lt"/>
              </a:rPr>
              <a:t>Nin</a:t>
            </a:r>
            <a:r>
              <a:rPr lang="zh-TW" sz="1200">
                <a:solidFill>
                  <a:schemeClr val="bg1"/>
                </a:solidFill>
                <a:ea typeface="+mn-lt"/>
                <a:cs typeface="+mn-lt"/>
              </a:rPr>
              <a:t>a</a:t>
            </a:r>
            <a:r>
              <a:rPr lang="zh-TW" altLang="en-US" sz="1200">
                <a:solidFill>
                  <a:schemeClr val="bg1"/>
                </a:solidFill>
                <a:ea typeface="+mn-lt"/>
                <a:cs typeface="+mn-lt"/>
              </a:rPr>
              <a:t> </a:t>
            </a:r>
            <a:r>
              <a:rPr lang="en-US" altLang="zh-TW" sz="1200" dirty="0">
                <a:solidFill>
                  <a:schemeClr val="bg1"/>
                </a:solidFill>
                <a:ea typeface="+mn-lt"/>
                <a:cs typeface="+mn-lt"/>
              </a:rPr>
              <a:t>Zu</a:t>
            </a:r>
            <a:r>
              <a:rPr lang="zh-TW" sz="1200">
                <a:solidFill>
                  <a:schemeClr val="bg1"/>
                </a:solidFill>
                <a:ea typeface="+mn-lt"/>
                <a:cs typeface="+mn-lt"/>
              </a:rPr>
              <a:t>mel</a:t>
            </a:r>
            <a:r>
              <a:rPr lang="en-US" altLang="zh-TW" sz="1200" dirty="0">
                <a:solidFill>
                  <a:schemeClr val="bg1"/>
                </a:solidFill>
                <a:ea typeface="+mn-lt"/>
                <a:cs typeface="+mn-lt"/>
              </a:rPr>
              <a:t>,</a:t>
            </a:r>
            <a:r>
              <a:rPr lang="zh-TW" altLang="en-US" sz="1200" dirty="0">
                <a:solidFill>
                  <a:schemeClr val="bg1"/>
                </a:solidFill>
                <a:ea typeface="+mn-lt"/>
                <a:cs typeface="+mn-lt"/>
              </a:rPr>
              <a:t> </a:t>
            </a:r>
            <a:r>
              <a:rPr lang="en-US" altLang="zh-TW" sz="1200" dirty="0">
                <a:solidFill>
                  <a:schemeClr val="bg1"/>
                </a:solidFill>
                <a:ea typeface="+mn-lt"/>
                <a:cs typeface="+mn-lt"/>
              </a:rPr>
              <a:t>J</a:t>
            </a:r>
            <a:r>
              <a:rPr lang="zh-TW" sz="1200">
                <a:solidFill>
                  <a:schemeClr val="bg1"/>
                </a:solidFill>
                <a:ea typeface="+mn-lt"/>
                <a:cs typeface="+mn-lt"/>
              </a:rPr>
              <a:t>ohn</a:t>
            </a:r>
            <a:r>
              <a:rPr lang="zh-TW" altLang="en-US" sz="1200">
                <a:solidFill>
                  <a:schemeClr val="bg1"/>
                </a:solidFill>
                <a:ea typeface="+mn-lt"/>
                <a:cs typeface="+mn-lt"/>
              </a:rPr>
              <a:t> </a:t>
            </a:r>
            <a:r>
              <a:rPr lang="en-US" altLang="zh-TW" sz="1200" dirty="0">
                <a:solidFill>
                  <a:schemeClr val="bg1"/>
                </a:solidFill>
                <a:ea typeface="+mn-lt"/>
                <a:cs typeface="+mn-lt"/>
              </a:rPr>
              <a:t>Mount</a:t>
            </a:r>
            <a:endParaRPr lang="zh-TW" dirty="0">
              <a:solidFill>
                <a:schemeClr val="bg1"/>
              </a:solidFill>
              <a:ea typeface="新細明體"/>
              <a:cs typeface="Calibri"/>
            </a:endParaRPr>
          </a:p>
        </p:txBody>
      </p:sp>
    </p:spTree>
    <p:extLst>
      <p:ext uri="{BB962C8B-B14F-4D97-AF65-F5344CB8AC3E}">
        <p14:creationId xmlns:p14="http://schemas.microsoft.com/office/powerpoint/2010/main" val="15258245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a:t>[[]] vs []</a:t>
            </a:r>
            <a:endParaRPr kumimoji="1" lang="zh-TW" altLang="en-US"/>
          </a:p>
        </p:txBody>
      </p:sp>
      <p:sp>
        <p:nvSpPr>
          <p:cNvPr id="3" name="內容版面配置區 2"/>
          <p:cNvSpPr>
            <a:spLocks noGrp="1"/>
          </p:cNvSpPr>
          <p:nvPr>
            <p:ph idx="1"/>
          </p:nvPr>
        </p:nvSpPr>
        <p:spPr/>
        <p:txBody>
          <a:bodyPr>
            <a:normAutofit/>
          </a:bodyPr>
          <a:lstStyle/>
          <a:p>
            <a:pPr marL="0" indent="0">
              <a:lnSpc>
                <a:spcPct val="100000"/>
              </a:lnSpc>
              <a:buNone/>
            </a:pPr>
            <a:r>
              <a:rPr kumimoji="1" lang="en-US" altLang="zh-TW" dirty="0">
                <a:latin typeface="Courier" charset="0"/>
                <a:ea typeface="Courier" charset="0"/>
                <a:cs typeface="Courier" charset="0"/>
              </a:rPr>
              <a:t>a[11]</a:t>
            </a:r>
          </a:p>
          <a:p>
            <a:pPr marL="0" indent="0">
              <a:lnSpc>
                <a:spcPct val="100000"/>
              </a:lnSpc>
              <a:buNone/>
            </a:pPr>
            <a:r>
              <a:rPr kumimoji="1" lang="en-US" altLang="zh-TW" dirty="0">
                <a:latin typeface="Courier" charset="0"/>
                <a:ea typeface="Courier" charset="0"/>
                <a:cs typeface="Courier" charset="0"/>
              </a:rPr>
              <a:t>a[[11]]</a:t>
            </a:r>
          </a:p>
          <a:p>
            <a:pPr>
              <a:lnSpc>
                <a:spcPct val="100000"/>
              </a:lnSpc>
            </a:pPr>
            <a:r>
              <a:rPr lang="en-US" altLang="zh-TW" dirty="0"/>
              <a:t>When extracting </a:t>
            </a:r>
            <a:r>
              <a:rPr lang="en-US" altLang="zh-TW" b="1" dirty="0"/>
              <a:t>single</a:t>
            </a:r>
            <a:r>
              <a:rPr lang="en-US" altLang="zh-TW" dirty="0"/>
              <a:t> values, we prefer the double </a:t>
            </a:r>
            <a:r>
              <a:rPr lang="en-US" altLang="zh-TW" dirty="0" err="1"/>
              <a:t>squarebrace</a:t>
            </a:r>
            <a:r>
              <a:rPr lang="en-US" altLang="zh-TW" dirty="0"/>
              <a:t> notation </a:t>
            </a:r>
            <a:r>
              <a:rPr lang="en-US" altLang="zh-TW" b="1" dirty="0"/>
              <a:t>[[]]</a:t>
            </a:r>
            <a:r>
              <a:rPr lang="en-US" altLang="zh-TW" dirty="0"/>
              <a:t> as it gives out-of-bounds warnings in situations where [] doesn’t.</a:t>
            </a:r>
            <a:endParaRPr kumimoji="1" lang="zh-TW" altLang="en-US" dirty="0"/>
          </a:p>
        </p:txBody>
      </p:sp>
      <p:sp>
        <p:nvSpPr>
          <p:cNvPr id="4" name="TextBox 5">
            <a:extLst>
              <a:ext uri="{FF2B5EF4-FFF2-40B4-BE49-F238E27FC236}">
                <a16:creationId xmlns:a16="http://schemas.microsoft.com/office/drawing/2014/main" id="{D799E54F-4133-0142-BC7B-ADC1137F28E4}"/>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43961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NULL </a:t>
            </a:r>
            <a:r>
              <a:rPr kumimoji="1" lang="en-US" altLang="zh-TW" dirty="0" err="1"/>
              <a:t>v.s</a:t>
            </a:r>
            <a:r>
              <a:rPr kumimoji="1" lang="en-US" altLang="zh-TW" dirty="0"/>
              <a:t>. NA</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kumimoji="1" lang="en-US" altLang="zh-TW" sz="2400" dirty="0" err="1">
                <a:solidFill>
                  <a:schemeClr val="accent1"/>
                </a:solidFill>
              </a:rPr>
              <a:t>null.R</a:t>
            </a:r>
            <a:endParaRPr kumimoji="1" lang="en-US" altLang="zh-TW" sz="2400" dirty="0">
              <a:solidFill>
                <a:schemeClr val="accent1"/>
              </a:solidFill>
            </a:endParaRPr>
          </a:p>
          <a:p>
            <a:pPr marL="400050" lvl="1" indent="0">
              <a:lnSpc>
                <a:spcPct val="100000"/>
              </a:lnSpc>
              <a:buNone/>
            </a:pPr>
            <a:r>
              <a:rPr kumimoji="1" lang="en-US" altLang="zh-TW" sz="2000" dirty="0">
                <a:latin typeface="Courier" charset="0"/>
                <a:ea typeface="Courier" charset="0"/>
                <a:cs typeface="Courier" charset="0"/>
              </a:rPr>
              <a:t>b&lt;-c()</a:t>
            </a:r>
          </a:p>
          <a:p>
            <a:pPr marL="400050" lvl="1" indent="0">
              <a:lnSpc>
                <a:spcPct val="100000"/>
              </a:lnSpc>
              <a:buNone/>
            </a:pPr>
            <a:r>
              <a:rPr kumimoji="1" lang="en-US" altLang="zh-TW" sz="2000" dirty="0">
                <a:latin typeface="Courier" charset="0"/>
                <a:ea typeface="Courier" charset="0"/>
                <a:cs typeface="Courier" charset="0"/>
              </a:rPr>
              <a:t>length(b)</a:t>
            </a:r>
          </a:p>
          <a:p>
            <a:pPr marL="400050" lvl="1" indent="0">
              <a:lnSpc>
                <a:spcPct val="100000"/>
              </a:lnSpc>
              <a:buNone/>
            </a:pPr>
            <a:r>
              <a:rPr kumimoji="1" lang="en-US" altLang="zh-TW" sz="2000" dirty="0" err="1">
                <a:latin typeface="Courier" charset="0"/>
                <a:ea typeface="Courier" charset="0"/>
                <a:cs typeface="Courier" charset="0"/>
              </a:rPr>
              <a:t>is.null</a:t>
            </a:r>
            <a:r>
              <a:rPr kumimoji="1" lang="en-US" altLang="zh-TW" sz="2000" dirty="0">
                <a:latin typeface="Courier" charset="0"/>
                <a:ea typeface="Courier" charset="0"/>
                <a:cs typeface="Courier" charset="0"/>
              </a:rPr>
              <a:t>(b)</a:t>
            </a:r>
          </a:p>
          <a:p>
            <a:pPr marL="400050" lvl="1" indent="0">
              <a:lnSpc>
                <a:spcPct val="100000"/>
              </a:lnSpc>
              <a:buNone/>
            </a:pPr>
            <a:r>
              <a:rPr kumimoji="1" lang="en-US" altLang="zh-TW" sz="2000" dirty="0" err="1">
                <a:latin typeface="Courier" charset="0"/>
                <a:ea typeface="Courier" charset="0"/>
                <a:cs typeface="Courier" charset="0"/>
              </a:rPr>
              <a:t>is.na</a:t>
            </a:r>
            <a:r>
              <a:rPr kumimoji="1" lang="en-US" altLang="zh-TW" sz="2000" dirty="0">
                <a:latin typeface="Courier" charset="0"/>
                <a:ea typeface="Courier" charset="0"/>
                <a:cs typeface="Courier" charset="0"/>
              </a:rPr>
              <a:t>(b)</a:t>
            </a:r>
          </a:p>
          <a:p>
            <a:pPr>
              <a:lnSpc>
                <a:spcPct val="100000"/>
              </a:lnSpc>
            </a:pPr>
            <a:r>
              <a:rPr lang="en-US" altLang="zh-TW" sz="2400" dirty="0"/>
              <a:t>NULL can only occur where a vector or list is expected</a:t>
            </a:r>
          </a:p>
          <a:p>
            <a:pPr>
              <a:lnSpc>
                <a:spcPct val="100000"/>
              </a:lnSpc>
            </a:pPr>
            <a:r>
              <a:rPr lang="en-US" altLang="zh-TW" sz="2400" dirty="0"/>
              <a:t>NA for missing scalar values  (like a single number or string).</a:t>
            </a:r>
            <a:endParaRPr kumimoji="1" lang="zh-TW" altLang="en-US" sz="2400" dirty="0">
              <a:solidFill>
                <a:schemeClr val="bg1">
                  <a:lumMod val="50000"/>
                  <a:lumOff val="50000"/>
                </a:schemeClr>
              </a:solidFill>
            </a:endParaRPr>
          </a:p>
        </p:txBody>
      </p:sp>
      <p:sp>
        <p:nvSpPr>
          <p:cNvPr id="4" name="TextBox 5">
            <a:extLst>
              <a:ext uri="{FF2B5EF4-FFF2-40B4-BE49-F238E27FC236}">
                <a16:creationId xmlns:a16="http://schemas.microsoft.com/office/drawing/2014/main" id="{BE014211-473A-BB46-8632-D84D83011CDF}"/>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30587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Vector vs List</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err="1">
                <a:solidFill>
                  <a:schemeClr val="accent1"/>
                </a:solidFill>
              </a:rPr>
              <a:t>vecVSlist.R</a:t>
            </a:r>
            <a:endParaRPr lang="en-US" altLang="zh-TW" sz="2400" dirty="0">
              <a:solidFill>
                <a:schemeClr val="accent1"/>
              </a:solidFill>
            </a:endParaRPr>
          </a:p>
          <a:p>
            <a:pPr marL="400050" lvl="1" indent="0">
              <a:lnSpc>
                <a:spcPct val="100000"/>
              </a:lnSpc>
              <a:buNone/>
            </a:pPr>
            <a:r>
              <a:rPr lang="en-US" altLang="zh-TW" sz="2000" dirty="0">
                <a:latin typeface="Courier" charset="0"/>
                <a:ea typeface="Courier" charset="0"/>
                <a:cs typeface="Courier" charset="0"/>
              </a:rPr>
              <a:t>c(6,'fred')</a:t>
            </a:r>
          </a:p>
          <a:p>
            <a:pPr marL="400050" lvl="1" indent="0">
              <a:lnSpc>
                <a:spcPct val="100000"/>
              </a:lnSpc>
              <a:buNone/>
            </a:pPr>
            <a:r>
              <a:rPr lang="en-US" altLang="zh-TW" sz="2000" dirty="0">
                <a:latin typeface="Courier" charset="0"/>
                <a:ea typeface="Courier" charset="0"/>
                <a:cs typeface="Courier" charset="0"/>
              </a:rPr>
              <a:t>list(6,'fred')</a:t>
            </a:r>
          </a:p>
          <a:p>
            <a:pPr>
              <a:lnSpc>
                <a:spcPct val="100000"/>
              </a:lnSpc>
            </a:pPr>
            <a:r>
              <a:rPr lang="en-US" altLang="zh-TW" sz="2400" dirty="0"/>
              <a:t>Lists, unlike vectors, can store more than one type of object</a:t>
            </a:r>
            <a:endParaRPr kumimoji="1" lang="zh-TW" altLang="en-US" sz="2400" dirty="0">
              <a:solidFill>
                <a:schemeClr val="bg1">
                  <a:lumMod val="50000"/>
                  <a:lumOff val="50000"/>
                </a:schemeClr>
              </a:solidFill>
            </a:endParaRPr>
          </a:p>
        </p:txBody>
      </p:sp>
      <p:sp>
        <p:nvSpPr>
          <p:cNvPr id="4" name="TextBox 5">
            <a:extLst>
              <a:ext uri="{FF2B5EF4-FFF2-40B4-BE49-F238E27FC236}">
                <a16:creationId xmlns:a16="http://schemas.microsoft.com/office/drawing/2014/main" id="{FC273CAA-626A-6941-BC7E-02A35EBE69D6}"/>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93439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 Named lists</a:t>
            </a:r>
            <a:endParaRPr kumimoji="1" lang="zh-TW" altLang="en-US" dirty="0"/>
          </a:p>
        </p:txBody>
      </p:sp>
      <p:sp>
        <p:nvSpPr>
          <p:cNvPr id="3" name="內容版面配置區 2"/>
          <p:cNvSpPr>
            <a:spLocks noGrp="1"/>
          </p:cNvSpPr>
          <p:nvPr>
            <p:ph idx="1"/>
          </p:nvPr>
        </p:nvSpPr>
        <p:spPr>
          <a:xfrm>
            <a:off x="628650" y="1825625"/>
            <a:ext cx="7886700" cy="4351338"/>
          </a:xfrm>
        </p:spPr>
        <p:txBody>
          <a:bodyPr>
            <a:normAutofit/>
          </a:bodyPr>
          <a:lstStyle/>
          <a:p>
            <a:pPr>
              <a:lnSpc>
                <a:spcPct val="100000"/>
              </a:lnSpc>
            </a:pPr>
            <a:r>
              <a:rPr lang="en-US" altLang="zh-TW" dirty="0" err="1">
                <a:solidFill>
                  <a:schemeClr val="accent1"/>
                </a:solidFill>
              </a:rPr>
              <a:t>namelist.R</a:t>
            </a:r>
            <a:endParaRPr kumimoji="1" lang="en-US" altLang="zh-TW" dirty="0">
              <a:solidFill>
                <a:schemeClr val="accent1"/>
              </a:solidFill>
            </a:endParaRPr>
          </a:p>
          <a:p>
            <a:pPr marL="400050" lvl="1" indent="0">
              <a:lnSpc>
                <a:spcPct val="100000"/>
              </a:lnSpc>
              <a:buNone/>
            </a:pPr>
            <a:r>
              <a:rPr kumimoji="1" lang="en-US" altLang="zh-TW" dirty="0">
                <a:latin typeface="Courier" charset="0"/>
                <a:ea typeface="Courier" charset="0"/>
                <a:cs typeface="Courier" charset="0"/>
              </a:rPr>
              <a:t>x &lt;- list('a'=6,b='</a:t>
            </a:r>
            <a:r>
              <a:rPr kumimoji="1" lang="en-US" altLang="zh-TW" dirty="0" err="1">
                <a:latin typeface="Courier" charset="0"/>
                <a:ea typeface="Courier" charset="0"/>
                <a:cs typeface="Courier" charset="0"/>
              </a:rPr>
              <a:t>fred</a:t>
            </a:r>
            <a:r>
              <a:rPr kumimoji="1" lang="en-US" altLang="zh-TW" dirty="0">
                <a:latin typeface="Courier" charset="0"/>
                <a:ea typeface="Courier" charset="0"/>
                <a:cs typeface="Courier" charset="0"/>
              </a:rPr>
              <a:t>')</a:t>
            </a:r>
          </a:p>
          <a:p>
            <a:pPr marL="400050" lvl="1" indent="0">
              <a:lnSpc>
                <a:spcPct val="100000"/>
              </a:lnSpc>
              <a:buNone/>
            </a:pPr>
            <a:r>
              <a:rPr kumimoji="1" lang="en-US" altLang="zh-TW" dirty="0">
                <a:latin typeface="Courier" charset="0"/>
                <a:ea typeface="Courier" charset="0"/>
                <a:cs typeface="Courier" charset="0"/>
              </a:rPr>
              <a:t>names(x)</a:t>
            </a:r>
          </a:p>
          <a:p>
            <a:pPr marL="400050" lvl="1" indent="0">
              <a:lnSpc>
                <a:spcPct val="100000"/>
              </a:lnSpc>
              <a:buNone/>
            </a:pPr>
            <a:r>
              <a:rPr kumimoji="1" lang="en-US" altLang="zh-TW" dirty="0" err="1">
                <a:latin typeface="Courier" charset="0"/>
                <a:ea typeface="Courier" charset="0"/>
                <a:cs typeface="Courier" charset="0"/>
              </a:rPr>
              <a:t>x$a</a:t>
            </a:r>
            <a:endParaRPr kumimoji="1" lang="en-US" altLang="zh-TW" dirty="0">
              <a:latin typeface="Courier" charset="0"/>
              <a:ea typeface="Courier" charset="0"/>
              <a:cs typeface="Courier" charset="0"/>
            </a:endParaRPr>
          </a:p>
          <a:p>
            <a:pPr marL="400050" lvl="1" indent="0">
              <a:lnSpc>
                <a:spcPct val="100000"/>
              </a:lnSpc>
              <a:buNone/>
            </a:pPr>
            <a:r>
              <a:rPr kumimoji="1" lang="en-US" altLang="zh-TW" dirty="0" err="1">
                <a:latin typeface="Courier" charset="0"/>
                <a:ea typeface="Courier" charset="0"/>
                <a:cs typeface="Courier" charset="0"/>
              </a:rPr>
              <a:t>x$b</a:t>
            </a:r>
            <a:endParaRPr kumimoji="1" lang="en-US" altLang="zh-TW" dirty="0">
              <a:latin typeface="Courier" charset="0"/>
              <a:ea typeface="Courier" charset="0"/>
              <a:cs typeface="Courier" charset="0"/>
            </a:endParaRPr>
          </a:p>
          <a:p>
            <a:pPr marL="400050" lvl="1" indent="0">
              <a:lnSpc>
                <a:spcPct val="100000"/>
              </a:lnSpc>
              <a:buNone/>
            </a:pPr>
            <a:r>
              <a:rPr kumimoji="1" lang="en-US" altLang="zh-TW" dirty="0">
                <a:latin typeface="Courier" charset="0"/>
                <a:ea typeface="Courier" charset="0"/>
                <a:cs typeface="Courier" charset="0"/>
              </a:rPr>
              <a:t>x[['a']]</a:t>
            </a:r>
          </a:p>
        </p:txBody>
      </p:sp>
      <p:sp>
        <p:nvSpPr>
          <p:cNvPr id="7" name="TextBox 5">
            <a:extLst>
              <a:ext uri="{FF2B5EF4-FFF2-40B4-BE49-F238E27FC236}">
                <a16:creationId xmlns:a16="http://schemas.microsoft.com/office/drawing/2014/main" id="{180ADA5D-9678-7B43-B68C-55DFF350E70D}"/>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263718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 vs []</a:t>
            </a:r>
            <a:endParaRPr kumimoji="1" lang="zh-TW" altLang="en-US" dirty="0"/>
          </a:p>
        </p:txBody>
      </p:sp>
      <p:sp>
        <p:nvSpPr>
          <p:cNvPr id="3" name="內容版面配置區 2"/>
          <p:cNvSpPr>
            <a:spLocks noGrp="1"/>
          </p:cNvSpPr>
          <p:nvPr>
            <p:ph idx="1"/>
          </p:nvPr>
        </p:nvSpPr>
        <p:spPr/>
        <p:txBody>
          <a:bodyPr anchor="t">
            <a:noAutofit/>
          </a:bodyPr>
          <a:lstStyle/>
          <a:p>
            <a:pPr marL="0" indent="0">
              <a:lnSpc>
                <a:spcPct val="100000"/>
              </a:lnSpc>
              <a:buNone/>
            </a:pPr>
            <a:r>
              <a:rPr lang="en-US" altLang="zh-TW" sz="2400" dirty="0" err="1">
                <a:solidFill>
                  <a:schemeClr val="accent1"/>
                </a:solidFill>
              </a:rPr>
              <a:t>brackets.R</a:t>
            </a:r>
            <a:endParaRPr lang="en-US" altLang="zh-TW" sz="2400" dirty="0">
              <a:solidFill>
                <a:schemeClr val="accent1"/>
              </a:solidFill>
            </a:endParaRPr>
          </a:p>
          <a:p>
            <a:pPr marL="514350" indent="-514350">
              <a:lnSpc>
                <a:spcPct val="100000"/>
              </a:lnSpc>
              <a:buFont typeface="+mj-lt"/>
              <a:buAutoNum type="arabicPeriod"/>
            </a:pPr>
            <a:r>
              <a:rPr lang="en-US" altLang="zh-TW" sz="2400" dirty="0"/>
              <a:t>signal </a:t>
            </a:r>
            <a:r>
              <a:rPr lang="en-US" altLang="zh-TW" sz="2400" dirty="0" err="1"/>
              <a:t>outof</a:t>
            </a:r>
            <a:r>
              <a:rPr lang="en-US" altLang="zh-TW" sz="2400" dirty="0"/>
              <a:t>-bounds access</a:t>
            </a:r>
          </a:p>
          <a:p>
            <a:pPr lvl="2" indent="0">
              <a:lnSpc>
                <a:spcPct val="100000"/>
              </a:lnSpc>
              <a:buNone/>
            </a:pPr>
            <a:r>
              <a:rPr kumimoji="1" lang="en-US" altLang="zh-TW" sz="1800" dirty="0">
                <a:latin typeface="Courier" charset="0"/>
                <a:ea typeface="Courier" charset="0"/>
                <a:cs typeface="Courier" charset="0"/>
              </a:rPr>
              <a:t>c('</a:t>
            </a:r>
            <a:r>
              <a:rPr kumimoji="1" lang="en-US" altLang="zh-TW" sz="1800" dirty="0" err="1">
                <a:latin typeface="Courier" charset="0"/>
                <a:ea typeface="Courier" charset="0"/>
                <a:cs typeface="Courier" charset="0"/>
              </a:rPr>
              <a:t>a','b</a:t>
            </a:r>
            <a:r>
              <a:rPr kumimoji="1" lang="en-US" altLang="zh-TW" sz="1800" dirty="0">
                <a:latin typeface="Courier" charset="0"/>
                <a:ea typeface="Courier" charset="0"/>
                <a:cs typeface="Courier" charset="0"/>
              </a:rPr>
              <a:t>’)[[2]]</a:t>
            </a:r>
          </a:p>
          <a:p>
            <a:pPr lvl="2" indent="0">
              <a:lnSpc>
                <a:spcPct val="100000"/>
              </a:lnSpc>
              <a:buNone/>
            </a:pPr>
            <a:r>
              <a:rPr kumimoji="1" lang="en-US" altLang="zh-TW" sz="1800" dirty="0">
                <a:latin typeface="Courier" charset="0"/>
                <a:ea typeface="Courier" charset="0"/>
                <a:cs typeface="Courier" charset="0"/>
              </a:rPr>
              <a:t>c('</a:t>
            </a:r>
            <a:r>
              <a:rPr kumimoji="1" lang="en-US" altLang="zh-TW" sz="1800" dirty="0" err="1">
                <a:latin typeface="Courier" charset="0"/>
                <a:ea typeface="Courier" charset="0"/>
                <a:cs typeface="Courier" charset="0"/>
              </a:rPr>
              <a:t>a','b</a:t>
            </a:r>
            <a:r>
              <a:rPr kumimoji="1" lang="en-US" altLang="zh-TW" sz="1800" dirty="0">
                <a:latin typeface="Courier" charset="0"/>
                <a:ea typeface="Courier" charset="0"/>
                <a:cs typeface="Courier" charset="0"/>
              </a:rPr>
              <a:t>’)[2]</a:t>
            </a:r>
          </a:p>
          <a:p>
            <a:pPr marL="514350" indent="-514350">
              <a:lnSpc>
                <a:spcPct val="100000"/>
              </a:lnSpc>
              <a:buFont typeface="+mj-lt"/>
              <a:buAutoNum type="arabicPeriod"/>
            </a:pPr>
            <a:endParaRPr kumimoji="1" lang="en-US" altLang="zh-TW" sz="2400" dirty="0"/>
          </a:p>
          <a:p>
            <a:pPr marL="857250" lvl="2" indent="0">
              <a:lnSpc>
                <a:spcPct val="100000"/>
              </a:lnSpc>
              <a:buNone/>
            </a:pPr>
            <a:r>
              <a:rPr kumimoji="1" lang="en-US" altLang="zh-TW" sz="1800" dirty="0">
                <a:latin typeface="Courier" charset="0"/>
                <a:ea typeface="Courier" charset="0"/>
                <a:cs typeface="Courier" charset="0"/>
              </a:rPr>
              <a:t>c('</a:t>
            </a:r>
            <a:r>
              <a:rPr kumimoji="1" lang="en-US" altLang="zh-TW" sz="1800" dirty="0" err="1">
                <a:latin typeface="Courier" charset="0"/>
                <a:ea typeface="Courier" charset="0"/>
                <a:cs typeface="Courier" charset="0"/>
              </a:rPr>
              <a:t>a','b</a:t>
            </a:r>
            <a:r>
              <a:rPr kumimoji="1" lang="en-US" altLang="zh-TW" sz="1800" dirty="0">
                <a:latin typeface="Courier" charset="0"/>
                <a:ea typeface="Courier" charset="0"/>
                <a:cs typeface="Courier" charset="0"/>
              </a:rPr>
              <a:t>')[[7]]</a:t>
            </a:r>
          </a:p>
          <a:p>
            <a:pPr marL="857250" lvl="2" indent="0">
              <a:lnSpc>
                <a:spcPct val="100000"/>
              </a:lnSpc>
              <a:buNone/>
            </a:pPr>
            <a:r>
              <a:rPr kumimoji="1" lang="en-US" altLang="zh-TW" sz="1800" dirty="0">
                <a:latin typeface="Courier" charset="0"/>
                <a:ea typeface="Courier" charset="0"/>
                <a:cs typeface="Courier" charset="0"/>
              </a:rPr>
              <a:t>c('</a:t>
            </a:r>
            <a:r>
              <a:rPr kumimoji="1" lang="en-US" altLang="zh-TW" sz="1800" dirty="0" err="1">
                <a:latin typeface="Courier" charset="0"/>
                <a:ea typeface="Courier" charset="0"/>
                <a:cs typeface="Courier" charset="0"/>
              </a:rPr>
              <a:t>a','b</a:t>
            </a:r>
            <a:r>
              <a:rPr kumimoji="1" lang="en-US" altLang="zh-TW" sz="1800" dirty="0">
                <a:latin typeface="Courier" charset="0"/>
                <a:ea typeface="Courier" charset="0"/>
                <a:cs typeface="Courier" charset="0"/>
              </a:rPr>
              <a:t>')[7]</a:t>
            </a:r>
          </a:p>
          <a:p>
            <a:pPr marL="514350" indent="-514350">
              <a:lnSpc>
                <a:spcPct val="100000"/>
              </a:lnSpc>
              <a:buFont typeface="+mj-lt"/>
              <a:buAutoNum type="arabicPeriod"/>
            </a:pPr>
            <a:r>
              <a:rPr lang="en-US" altLang="zh-TW" sz="2400" dirty="0"/>
              <a:t>[[]] unwraps the returned value</a:t>
            </a:r>
            <a:endParaRPr lang="en-US" altLang="zh-TW" sz="3600" dirty="0"/>
          </a:p>
          <a:p>
            <a:pPr marL="800100" lvl="2" indent="0">
              <a:lnSpc>
                <a:spcPct val="100000"/>
              </a:lnSpc>
              <a:buNone/>
            </a:pPr>
            <a:r>
              <a:rPr lang="pt-BR" altLang="zh-TW" sz="1800" dirty="0" err="1">
                <a:latin typeface="Courier" charset="0"/>
                <a:ea typeface="Courier" charset="0"/>
                <a:cs typeface="Courier" charset="0"/>
              </a:rPr>
              <a:t>list</a:t>
            </a:r>
            <a:r>
              <a:rPr lang="pt-BR" altLang="zh-TW" sz="1800" dirty="0">
                <a:latin typeface="Courier" charset="0"/>
                <a:ea typeface="Courier" charset="0"/>
                <a:cs typeface="Courier" charset="0"/>
              </a:rPr>
              <a:t>(a='</a:t>
            </a:r>
            <a:r>
              <a:rPr lang="pt-BR" altLang="zh-TW" sz="1800" dirty="0" err="1">
                <a:latin typeface="Courier" charset="0"/>
                <a:ea typeface="Courier" charset="0"/>
                <a:cs typeface="Courier" charset="0"/>
              </a:rPr>
              <a:t>b</a:t>
            </a:r>
            <a:r>
              <a:rPr lang="pt-BR" altLang="zh-TW" sz="1800" dirty="0">
                <a:latin typeface="Courier" charset="0"/>
                <a:ea typeface="Courier" charset="0"/>
                <a:cs typeface="Courier" charset="0"/>
              </a:rPr>
              <a:t>')['a']</a:t>
            </a:r>
          </a:p>
          <a:p>
            <a:pPr marL="800100" lvl="2" indent="0">
              <a:lnSpc>
                <a:spcPct val="100000"/>
              </a:lnSpc>
              <a:buNone/>
            </a:pPr>
            <a:r>
              <a:rPr lang="pt-BR" altLang="zh-TW" sz="1800" dirty="0" err="1">
                <a:latin typeface="Courier" charset="0"/>
                <a:ea typeface="Courier" charset="0"/>
                <a:cs typeface="Courier" charset="0"/>
              </a:rPr>
              <a:t>list</a:t>
            </a:r>
            <a:r>
              <a:rPr lang="pt-BR" altLang="zh-TW" sz="1800" dirty="0">
                <a:latin typeface="Courier" charset="0"/>
                <a:ea typeface="Courier" charset="0"/>
                <a:cs typeface="Courier" charset="0"/>
              </a:rPr>
              <a:t>(a='</a:t>
            </a:r>
            <a:r>
              <a:rPr lang="pt-BR" altLang="zh-TW" sz="1800" dirty="0" err="1">
                <a:latin typeface="Courier" charset="0"/>
                <a:ea typeface="Courier" charset="0"/>
                <a:cs typeface="Courier" charset="0"/>
              </a:rPr>
              <a:t>b</a:t>
            </a:r>
            <a:r>
              <a:rPr lang="pt-BR" altLang="zh-TW" sz="1800" dirty="0">
                <a:latin typeface="Courier" charset="0"/>
                <a:ea typeface="Courier" charset="0"/>
                <a:cs typeface="Courier" charset="0"/>
              </a:rPr>
              <a:t>')[['a']]</a:t>
            </a:r>
          </a:p>
        </p:txBody>
      </p:sp>
      <p:sp>
        <p:nvSpPr>
          <p:cNvPr id="4" name="TextBox 3">
            <a:extLst>
              <a:ext uri="{FF2B5EF4-FFF2-40B4-BE49-F238E27FC236}">
                <a16:creationId xmlns:a16="http://schemas.microsoft.com/office/drawing/2014/main" id="{30F9EEBC-962A-469C-BC6A-160A2E624D38}"/>
              </a:ext>
            </a:extLst>
          </p:cNvPr>
          <p:cNvSpPr txBox="1"/>
          <p:nvPr/>
        </p:nvSpPr>
        <p:spPr>
          <a:xfrm>
            <a:off x="626166" y="6500191"/>
            <a:ext cx="81799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7" name="TextBox 5">
            <a:extLst>
              <a:ext uri="{FF2B5EF4-FFF2-40B4-BE49-F238E27FC236}">
                <a16:creationId xmlns:a16="http://schemas.microsoft.com/office/drawing/2014/main" id="{D7E1D548-D56F-ED4F-816E-D34BCDE43255}"/>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6521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a:t>[[]] vs []</a:t>
            </a:r>
            <a:endParaRPr kumimoji="1" lang="zh-TW" altLang="en-US"/>
          </a:p>
        </p:txBody>
      </p:sp>
      <p:sp>
        <p:nvSpPr>
          <p:cNvPr id="3" name="內容版面配置區 2"/>
          <p:cNvSpPr>
            <a:spLocks noGrp="1"/>
          </p:cNvSpPr>
          <p:nvPr>
            <p:ph idx="1"/>
          </p:nvPr>
        </p:nvSpPr>
        <p:spPr/>
        <p:txBody>
          <a:bodyPr anchor="t">
            <a:noAutofit/>
          </a:bodyPr>
          <a:lstStyle/>
          <a:p>
            <a:pPr>
              <a:lnSpc>
                <a:spcPct val="100000"/>
              </a:lnSpc>
            </a:pPr>
            <a:r>
              <a:rPr lang="en-US" altLang="zh-TW" sz="2000" dirty="0"/>
              <a:t>[] accept vectors as its argument</a:t>
            </a:r>
            <a:endParaRPr lang="en-US" altLang="zh-TW" sz="2400" dirty="0"/>
          </a:p>
          <a:p>
            <a:pPr marL="800100" lvl="2" indent="0">
              <a:lnSpc>
                <a:spcPct val="100000"/>
              </a:lnSpc>
              <a:buNone/>
            </a:pPr>
            <a:r>
              <a:rPr kumimoji="1" lang="en-US" altLang="zh-TW" sz="1600" dirty="0">
                <a:latin typeface="Courier" charset="0"/>
                <a:ea typeface="Courier" charset="0"/>
                <a:cs typeface="Courier" charset="0"/>
              </a:rPr>
              <a:t>list(a=1, b=2, c=3)[c('</a:t>
            </a:r>
            <a:r>
              <a:rPr kumimoji="1" lang="en-US" altLang="zh-TW" sz="1600" dirty="0" err="1">
                <a:latin typeface="Courier" charset="0"/>
                <a:ea typeface="Courier" charset="0"/>
                <a:cs typeface="Courier" charset="0"/>
              </a:rPr>
              <a:t>a',’c</a:t>
            </a:r>
            <a:r>
              <a:rPr kumimoji="1" lang="en-US" altLang="zh-TW" sz="1600" dirty="0">
                <a:latin typeface="Courier" charset="0"/>
                <a:ea typeface="Courier" charset="0"/>
                <a:cs typeface="Courier" charset="0"/>
              </a:rPr>
              <a:t>')]</a:t>
            </a:r>
          </a:p>
          <a:p>
            <a:pPr marL="800100" lvl="2" indent="0">
              <a:lnSpc>
                <a:spcPct val="100000"/>
              </a:lnSpc>
              <a:buNone/>
            </a:pPr>
            <a:r>
              <a:rPr kumimoji="1" lang="en-US" altLang="zh-TW" sz="1600" dirty="0">
                <a:latin typeface="Courier" charset="0"/>
                <a:ea typeface="Courier" charset="0"/>
                <a:cs typeface="Courier" charset="0"/>
              </a:rPr>
              <a:t>list(a=1)[[c('</a:t>
            </a:r>
            <a:r>
              <a:rPr kumimoji="1" lang="en-US" altLang="zh-TW" sz="1600" dirty="0" err="1">
                <a:latin typeface="Courier" charset="0"/>
                <a:ea typeface="Courier" charset="0"/>
                <a:cs typeface="Courier" charset="0"/>
              </a:rPr>
              <a:t>a','a</a:t>
            </a:r>
            <a:r>
              <a:rPr kumimoji="1" lang="en-US" altLang="zh-TW" sz="1600" dirty="0">
                <a:latin typeface="Courier" charset="0"/>
                <a:ea typeface="Courier" charset="0"/>
                <a:cs typeface="Courier" charset="0"/>
              </a:rPr>
              <a:t>')]]</a:t>
            </a:r>
          </a:p>
          <a:p>
            <a:pPr>
              <a:lnSpc>
                <a:spcPct val="100000"/>
              </a:lnSpc>
            </a:pPr>
            <a:r>
              <a:rPr lang="en-US" altLang="zh-TW" sz="2000" dirty="0"/>
              <a:t>Really you should never use [] when [[]] can be used (when you want only a single result)</a:t>
            </a:r>
            <a:endParaRPr kumimoji="1" lang="zh-TW" altLang="en-US" sz="2000" dirty="0"/>
          </a:p>
        </p:txBody>
      </p:sp>
      <p:sp>
        <p:nvSpPr>
          <p:cNvPr id="5" name="TextBox 4">
            <a:extLst>
              <a:ext uri="{FF2B5EF4-FFF2-40B4-BE49-F238E27FC236}">
                <a16:creationId xmlns:a16="http://schemas.microsoft.com/office/drawing/2014/main" id="{1F2250EB-5332-41EF-B97D-AD3F561297CF}"/>
              </a:ext>
            </a:extLst>
          </p:cNvPr>
          <p:cNvSpPr txBox="1"/>
          <p:nvPr/>
        </p:nvSpPr>
        <p:spPr>
          <a:xfrm>
            <a:off x="626166" y="6500191"/>
            <a:ext cx="81799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5E085C3A-944D-FB4E-8DF5-08CC79C0C098}"/>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15615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Basic Commands</a:t>
            </a:r>
            <a:endParaRPr 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sz="2000" dirty="0">
                <a:solidFill>
                  <a:schemeClr val="tx1">
                    <a:lumMod val="75000"/>
                    <a:lumOff val="25000"/>
                  </a:schemeClr>
                </a:solidFill>
                <a:latin typeface="Courier" charset="0"/>
                <a:ea typeface="Courier" charset="0"/>
                <a:cs typeface="Courier" charset="0"/>
              </a:rPr>
              <a:t>?matrix</a:t>
            </a:r>
          </a:p>
          <a:p>
            <a:pPr>
              <a:lnSpc>
                <a:spcPct val="100000"/>
              </a:lnSpc>
            </a:pPr>
            <a:r>
              <a:rPr lang="mr-IN" altLang="zh-TW" sz="2000" dirty="0" err="1">
                <a:solidFill>
                  <a:schemeClr val="tx1">
                    <a:lumMod val="75000"/>
                    <a:lumOff val="25000"/>
                  </a:schemeClr>
                </a:solidFill>
                <a:latin typeface="Courier" charset="0"/>
                <a:ea typeface="Courier" charset="0"/>
                <a:cs typeface="Courier" charset="0"/>
              </a:rPr>
              <a:t>x</a:t>
            </a:r>
            <a:r>
              <a:rPr lang="mr-IN" altLang="zh-TW" sz="2000" dirty="0">
                <a:solidFill>
                  <a:schemeClr val="tx1">
                    <a:lumMod val="75000"/>
                    <a:lumOff val="25000"/>
                  </a:schemeClr>
                </a:solidFill>
                <a:latin typeface="Courier" charset="0"/>
                <a:ea typeface="Courier" charset="0"/>
                <a:cs typeface="Courier" charset="0"/>
              </a:rPr>
              <a:t>=</a:t>
            </a:r>
            <a:r>
              <a:rPr lang="mr-IN" altLang="zh-TW" sz="2000" dirty="0" err="1">
                <a:solidFill>
                  <a:schemeClr val="tx1">
                    <a:lumMod val="75000"/>
                    <a:lumOff val="25000"/>
                  </a:schemeClr>
                </a:solidFill>
                <a:latin typeface="Courier" charset="0"/>
                <a:ea typeface="Courier" charset="0"/>
                <a:cs typeface="Courier" charset="0"/>
              </a:rPr>
              <a:t>matrix</a:t>
            </a:r>
            <a:r>
              <a:rPr lang="mr-IN" altLang="zh-TW" sz="2000" dirty="0">
                <a:solidFill>
                  <a:schemeClr val="tx1">
                    <a:lumMod val="75000"/>
                    <a:lumOff val="25000"/>
                  </a:schemeClr>
                </a:solidFill>
                <a:latin typeface="Courier" charset="0"/>
                <a:ea typeface="Courier" charset="0"/>
                <a:cs typeface="Courier" charset="0"/>
              </a:rPr>
              <a:t>(</a:t>
            </a:r>
            <a:r>
              <a:rPr lang="mr-IN" altLang="zh-TW" sz="2000" dirty="0" err="1">
                <a:solidFill>
                  <a:schemeClr val="tx1">
                    <a:lumMod val="75000"/>
                    <a:lumOff val="25000"/>
                  </a:schemeClr>
                </a:solidFill>
                <a:latin typeface="Courier" charset="0"/>
                <a:ea typeface="Courier" charset="0"/>
                <a:cs typeface="Courier" charset="0"/>
              </a:rPr>
              <a:t>data</a:t>
            </a:r>
            <a:r>
              <a:rPr lang="mr-IN" altLang="zh-TW" sz="2000" dirty="0">
                <a:solidFill>
                  <a:schemeClr val="tx1">
                    <a:lumMod val="75000"/>
                    <a:lumOff val="25000"/>
                  </a:schemeClr>
                </a:solidFill>
                <a:latin typeface="Courier" charset="0"/>
                <a:ea typeface="Courier" charset="0"/>
                <a:cs typeface="Courier" charset="0"/>
              </a:rPr>
              <a:t>=</a:t>
            </a:r>
            <a:r>
              <a:rPr lang="mr-IN" altLang="zh-TW" sz="2000" dirty="0" err="1">
                <a:solidFill>
                  <a:schemeClr val="tx1">
                    <a:lumMod val="75000"/>
                    <a:lumOff val="25000"/>
                  </a:schemeClr>
                </a:solidFill>
                <a:latin typeface="Courier" charset="0"/>
                <a:ea typeface="Courier" charset="0"/>
                <a:cs typeface="Courier" charset="0"/>
              </a:rPr>
              <a:t>c</a:t>
            </a:r>
            <a:r>
              <a:rPr lang="mr-IN" altLang="zh-TW" sz="2000" dirty="0">
                <a:solidFill>
                  <a:schemeClr val="tx1">
                    <a:lumMod val="75000"/>
                    <a:lumOff val="25000"/>
                  </a:schemeClr>
                </a:solidFill>
                <a:latin typeface="Courier" charset="0"/>
                <a:ea typeface="Courier" charset="0"/>
                <a:cs typeface="Courier" charset="0"/>
              </a:rPr>
              <a:t>(1,2,3,4) , </a:t>
            </a:r>
            <a:r>
              <a:rPr lang="mr-IN" altLang="zh-TW" sz="2000" dirty="0" err="1">
                <a:solidFill>
                  <a:schemeClr val="tx1">
                    <a:lumMod val="75000"/>
                    <a:lumOff val="25000"/>
                  </a:schemeClr>
                </a:solidFill>
                <a:latin typeface="Courier" charset="0"/>
                <a:ea typeface="Courier" charset="0"/>
                <a:cs typeface="Courier" charset="0"/>
              </a:rPr>
              <a:t>nrow</a:t>
            </a:r>
            <a:r>
              <a:rPr lang="mr-IN" altLang="zh-TW" sz="2000" dirty="0">
                <a:solidFill>
                  <a:schemeClr val="tx1">
                    <a:lumMod val="75000"/>
                    <a:lumOff val="25000"/>
                  </a:schemeClr>
                </a:solidFill>
                <a:latin typeface="Courier" charset="0"/>
                <a:ea typeface="Courier" charset="0"/>
                <a:cs typeface="Courier" charset="0"/>
              </a:rPr>
              <a:t>=2, </a:t>
            </a:r>
            <a:r>
              <a:rPr lang="mr-IN" altLang="zh-TW" sz="2000" dirty="0" err="1">
                <a:solidFill>
                  <a:schemeClr val="tx1">
                    <a:lumMod val="75000"/>
                    <a:lumOff val="25000"/>
                  </a:schemeClr>
                </a:solidFill>
                <a:latin typeface="Courier" charset="0"/>
                <a:ea typeface="Courier" charset="0"/>
                <a:cs typeface="Courier" charset="0"/>
              </a:rPr>
              <a:t>ncol</a:t>
            </a:r>
            <a:r>
              <a:rPr lang="mr-IN" altLang="zh-TW" sz="2000" dirty="0">
                <a:solidFill>
                  <a:schemeClr val="tx1">
                    <a:lumMod val="75000"/>
                    <a:lumOff val="25000"/>
                  </a:schemeClr>
                </a:solidFill>
                <a:latin typeface="Courier" charset="0"/>
                <a:ea typeface="Courier" charset="0"/>
                <a:cs typeface="Courier" charset="0"/>
              </a:rPr>
              <a:t> =2)</a:t>
            </a:r>
          </a:p>
          <a:p>
            <a:pPr>
              <a:lnSpc>
                <a:spcPct val="100000"/>
              </a:lnSpc>
            </a:pPr>
            <a:r>
              <a:rPr lang="it-IT" altLang="zh-TW" sz="2000" dirty="0">
                <a:solidFill>
                  <a:schemeClr val="tx1">
                    <a:lumMod val="75000"/>
                    <a:lumOff val="25000"/>
                  </a:schemeClr>
                </a:solidFill>
                <a:latin typeface="Courier" charset="0"/>
                <a:ea typeface="Courier" charset="0"/>
                <a:cs typeface="Courier" charset="0"/>
              </a:rPr>
              <a:t>x=</a:t>
            </a:r>
            <a:r>
              <a:rPr lang="it-IT" altLang="zh-TW" sz="2000" dirty="0" err="1">
                <a:solidFill>
                  <a:schemeClr val="tx1">
                    <a:lumMod val="75000"/>
                    <a:lumOff val="25000"/>
                  </a:schemeClr>
                </a:solidFill>
                <a:latin typeface="Courier" charset="0"/>
                <a:ea typeface="Courier" charset="0"/>
                <a:cs typeface="Courier" charset="0"/>
              </a:rPr>
              <a:t>matrix</a:t>
            </a:r>
            <a:r>
              <a:rPr lang="it-IT" altLang="zh-TW" sz="2000" dirty="0">
                <a:solidFill>
                  <a:schemeClr val="tx1">
                    <a:lumMod val="75000"/>
                    <a:lumOff val="25000"/>
                  </a:schemeClr>
                </a:solidFill>
                <a:latin typeface="Courier" charset="0"/>
                <a:ea typeface="Courier" charset="0"/>
                <a:cs typeface="Courier" charset="0"/>
              </a:rPr>
              <a:t>(c(1,2,3,4) ,2,2)</a:t>
            </a:r>
          </a:p>
          <a:p>
            <a:pPr>
              <a:lnSpc>
                <a:spcPct val="100000"/>
              </a:lnSpc>
            </a:pPr>
            <a:r>
              <a:rPr lang="en-US" altLang="zh-TW" sz="2000" dirty="0">
                <a:solidFill>
                  <a:schemeClr val="tx1">
                    <a:lumMod val="75000"/>
                    <a:lumOff val="25000"/>
                  </a:schemeClr>
                </a:solidFill>
                <a:latin typeface="Courier" charset="0"/>
                <a:ea typeface="Courier" charset="0"/>
                <a:cs typeface="Courier" charset="0"/>
              </a:rPr>
              <a:t>matrix(c(1,2,3,4) ,2,2,byrow =TRUE)</a:t>
            </a:r>
          </a:p>
          <a:p>
            <a:pPr>
              <a:lnSpc>
                <a:spcPct val="100000"/>
              </a:lnSpc>
            </a:pPr>
            <a:r>
              <a:rPr lang="en-US" altLang="zh-TW" sz="2000" dirty="0" err="1">
                <a:solidFill>
                  <a:schemeClr val="tx1">
                    <a:lumMod val="75000"/>
                    <a:lumOff val="25000"/>
                  </a:schemeClr>
                </a:solidFill>
                <a:latin typeface="Courier" charset="0"/>
                <a:ea typeface="Courier" charset="0"/>
                <a:cs typeface="Courier" charset="0"/>
              </a:rPr>
              <a:t>sqrt</a:t>
            </a:r>
            <a:r>
              <a:rPr lang="en-US" altLang="zh-TW" sz="2000" dirty="0">
                <a:solidFill>
                  <a:schemeClr val="tx1">
                    <a:lumMod val="75000"/>
                    <a:lumOff val="25000"/>
                  </a:schemeClr>
                </a:solidFill>
                <a:latin typeface="Courier" charset="0"/>
                <a:ea typeface="Courier" charset="0"/>
                <a:cs typeface="Courier" charset="0"/>
              </a:rPr>
              <a:t>(x)</a:t>
            </a:r>
          </a:p>
          <a:p>
            <a:pPr>
              <a:lnSpc>
                <a:spcPct val="100000"/>
              </a:lnSpc>
            </a:pPr>
            <a:r>
              <a:rPr lang="is-IS" altLang="zh-TW" sz="2000" dirty="0">
                <a:solidFill>
                  <a:schemeClr val="tx1">
                    <a:lumMod val="75000"/>
                    <a:lumOff val="25000"/>
                  </a:schemeClr>
                </a:solidFill>
                <a:latin typeface="Courier" charset="0"/>
                <a:ea typeface="Courier" charset="0"/>
                <a:cs typeface="Courier" charset="0"/>
              </a:rPr>
              <a:t>x^2</a:t>
            </a:r>
          </a:p>
        </p:txBody>
      </p:sp>
      <p:sp>
        <p:nvSpPr>
          <p:cNvPr id="4" name="矩形 3"/>
          <p:cNvSpPr/>
          <p:nvPr/>
        </p:nvSpPr>
        <p:spPr>
          <a:xfrm>
            <a:off x="0" y="6581001"/>
            <a:ext cx="9144001" cy="276999"/>
          </a:xfrm>
          <a:prstGeom prst="rect">
            <a:avLst/>
          </a:prstGeom>
        </p:spPr>
        <p:txBody>
          <a:bodyPr wrap="square" anchor="t">
            <a:spAutoFit/>
          </a:bodyPr>
          <a:lstStyle/>
          <a:p>
            <a:pPr algn="r"/>
            <a:endParaRPr lang="en-US" altLang="zh-TW" sz="1200" dirty="0">
              <a:ea typeface="新細明體"/>
              <a:cs typeface="Calibri"/>
            </a:endParaRPr>
          </a:p>
        </p:txBody>
      </p:sp>
      <p:sp>
        <p:nvSpPr>
          <p:cNvPr id="7" name="TextBox 5">
            <a:extLst>
              <a:ext uri="{FF2B5EF4-FFF2-40B4-BE49-F238E27FC236}">
                <a16:creationId xmlns:a16="http://schemas.microsoft.com/office/drawing/2014/main" id="{741D53AA-749E-1143-8F49-9F68E3419B0A}"/>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4487648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Matrices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it-IT" altLang="zh-TW" dirty="0" err="1">
                <a:solidFill>
                  <a:schemeClr val="accent1"/>
                </a:solidFill>
              </a:rPr>
              <a:t>matrix.R</a:t>
            </a:r>
            <a:endParaRPr lang="it-IT" altLang="zh-TW" dirty="0">
              <a:solidFill>
                <a:schemeClr val="accent1"/>
              </a:solidFill>
            </a:endParaRPr>
          </a:p>
          <a:p>
            <a:pPr marL="400050" lvl="1" indent="0">
              <a:lnSpc>
                <a:spcPct val="100000"/>
              </a:lnSpc>
              <a:buNone/>
            </a:pPr>
            <a:r>
              <a:rPr lang="it-IT" altLang="zh-TW" dirty="0">
                <a:latin typeface="Courier" charset="0"/>
                <a:ea typeface="Courier" charset="0"/>
                <a:cs typeface="Courier" charset="0"/>
              </a:rPr>
              <a:t>b&lt;-</a:t>
            </a:r>
            <a:r>
              <a:rPr lang="it-IT" altLang="zh-TW" dirty="0" err="1">
                <a:latin typeface="Courier" charset="0"/>
                <a:ea typeface="Courier" charset="0"/>
                <a:cs typeface="Courier" charset="0"/>
              </a:rPr>
              <a:t>matrix</a:t>
            </a:r>
            <a:r>
              <a:rPr lang="it-IT" altLang="zh-TW" dirty="0">
                <a:latin typeface="Courier" charset="0"/>
                <a:ea typeface="Courier" charset="0"/>
                <a:cs typeface="Courier" charset="0"/>
              </a:rPr>
              <a:t>(c(2,4,3,1,5,7), </a:t>
            </a:r>
            <a:r>
              <a:rPr lang="it-IT" altLang="zh-TW" dirty="0" err="1">
                <a:latin typeface="Courier" charset="0"/>
                <a:ea typeface="Courier" charset="0"/>
                <a:cs typeface="Courier" charset="0"/>
              </a:rPr>
              <a:t>nrow</a:t>
            </a:r>
            <a:r>
              <a:rPr lang="it-IT" altLang="zh-TW" dirty="0">
                <a:latin typeface="Courier" charset="0"/>
                <a:ea typeface="Courier" charset="0"/>
                <a:cs typeface="Courier" charset="0"/>
              </a:rPr>
              <a:t>=3,ncol=2)</a:t>
            </a:r>
          </a:p>
          <a:p>
            <a:pPr marL="400050" lvl="1" indent="0">
              <a:lnSpc>
                <a:spcPct val="100000"/>
              </a:lnSpc>
              <a:buNone/>
            </a:pPr>
            <a:r>
              <a:rPr lang="pt-BR" altLang="zh-TW" dirty="0" err="1">
                <a:latin typeface="Courier" charset="0"/>
                <a:ea typeface="Courier" charset="0"/>
                <a:cs typeface="Courier" charset="0"/>
              </a:rPr>
              <a:t>b</a:t>
            </a:r>
            <a:r>
              <a:rPr lang="pt-BR" altLang="zh-TW" dirty="0">
                <a:latin typeface="Courier" charset="0"/>
                <a:ea typeface="Courier" charset="0"/>
                <a:cs typeface="Courier" charset="0"/>
              </a:rPr>
              <a:t>[1,2]</a:t>
            </a:r>
          </a:p>
          <a:p>
            <a:pPr marL="400050" lvl="1" indent="0">
              <a:lnSpc>
                <a:spcPct val="100000"/>
              </a:lnSpc>
              <a:buNone/>
            </a:pPr>
            <a:r>
              <a:rPr lang="pt-BR" altLang="zh-TW" dirty="0" err="1">
                <a:latin typeface="Courier" charset="0"/>
                <a:ea typeface="Courier" charset="0"/>
                <a:cs typeface="Courier" charset="0"/>
              </a:rPr>
              <a:t>b</a:t>
            </a:r>
            <a:r>
              <a:rPr lang="pt-BR" altLang="zh-TW" dirty="0">
                <a:latin typeface="Courier" charset="0"/>
                <a:ea typeface="Courier" charset="0"/>
                <a:cs typeface="Courier" charset="0"/>
              </a:rPr>
              <a:t>[2,1]</a:t>
            </a:r>
          </a:p>
        </p:txBody>
      </p:sp>
      <p:sp>
        <p:nvSpPr>
          <p:cNvPr id="4" name="TextBox 5">
            <a:extLst>
              <a:ext uri="{FF2B5EF4-FFF2-40B4-BE49-F238E27FC236}">
                <a16:creationId xmlns:a16="http://schemas.microsoft.com/office/drawing/2014/main" id="{430C019A-08BA-AA42-AD3A-A4DBBF223B2B}"/>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366173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Matrices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it-IT" altLang="zh-TW" dirty="0" err="1">
                <a:solidFill>
                  <a:schemeClr val="accent1"/>
                </a:solidFill>
              </a:rPr>
              <a:t>matrix.R</a:t>
            </a:r>
            <a:endParaRPr lang="it-IT" altLang="zh-TW" dirty="0">
              <a:solidFill>
                <a:schemeClr val="accent1"/>
              </a:solidFill>
            </a:endParaRPr>
          </a:p>
          <a:p>
            <a:pPr>
              <a:lnSpc>
                <a:spcPct val="100000"/>
              </a:lnSpc>
            </a:pPr>
            <a:r>
              <a:rPr lang="it-IT" altLang="zh-TW" dirty="0" err="1"/>
              <a:t>Transpose</a:t>
            </a:r>
            <a:endParaRPr lang="it-IT" altLang="zh-TW" dirty="0"/>
          </a:p>
          <a:p>
            <a:pPr marL="857250" lvl="2" indent="0">
              <a:lnSpc>
                <a:spcPct val="100000"/>
              </a:lnSpc>
              <a:buNone/>
            </a:pPr>
            <a:r>
              <a:rPr lang="pt-BR" altLang="zh-TW" dirty="0" err="1">
                <a:latin typeface="Courier" charset="0"/>
                <a:ea typeface="Courier" charset="0"/>
                <a:cs typeface="Courier" charset="0"/>
              </a:rPr>
              <a:t>t</a:t>
            </a:r>
            <a:r>
              <a:rPr lang="pt-BR" altLang="zh-TW" dirty="0">
                <a:latin typeface="Courier" charset="0"/>
                <a:ea typeface="Courier" charset="0"/>
                <a:cs typeface="Courier" charset="0"/>
              </a:rPr>
              <a:t>(</a:t>
            </a:r>
            <a:r>
              <a:rPr lang="pt-BR" altLang="zh-TW" dirty="0" err="1">
                <a:latin typeface="Courier" charset="0"/>
                <a:ea typeface="Courier" charset="0"/>
                <a:cs typeface="Courier" charset="0"/>
              </a:rPr>
              <a:t>b</a:t>
            </a:r>
            <a:r>
              <a:rPr lang="pt-BR" altLang="zh-TW" dirty="0">
                <a:latin typeface="Courier" charset="0"/>
                <a:ea typeface="Courier" charset="0"/>
                <a:cs typeface="Courier" charset="0"/>
              </a:rPr>
              <a:t>)</a:t>
            </a:r>
          </a:p>
          <a:p>
            <a:pPr marL="400050" lvl="1" indent="0">
              <a:lnSpc>
                <a:spcPct val="100000"/>
              </a:lnSpc>
              <a:buNone/>
            </a:pPr>
            <a:r>
              <a:rPr kumimoji="1" lang="pt-BR" altLang="zh-TW" dirty="0" err="1">
                <a:latin typeface="Courier" charset="0"/>
                <a:ea typeface="Courier" charset="0"/>
                <a:cs typeface="Courier" charset="0"/>
              </a:rPr>
              <a:t>cbind</a:t>
            </a:r>
            <a:r>
              <a:rPr kumimoji="1" lang="pt-BR" altLang="zh-TW" dirty="0">
                <a:latin typeface="Courier" charset="0"/>
                <a:ea typeface="Courier" charset="0"/>
                <a:cs typeface="Courier" charset="0"/>
              </a:rPr>
              <a:t>(</a:t>
            </a:r>
            <a:r>
              <a:rPr kumimoji="1" lang="pt-BR" altLang="zh-TW" dirty="0" err="1">
                <a:latin typeface="Courier" charset="0"/>
                <a:ea typeface="Courier" charset="0"/>
                <a:cs typeface="Courier" charset="0"/>
              </a:rPr>
              <a:t>b</a:t>
            </a:r>
            <a:r>
              <a:rPr kumimoji="1" lang="pt-BR" altLang="zh-TW" dirty="0">
                <a:latin typeface="Courier" charset="0"/>
                <a:ea typeface="Courier" charset="0"/>
                <a:cs typeface="Courier" charset="0"/>
              </a:rPr>
              <a:t>, </a:t>
            </a:r>
            <a:r>
              <a:rPr kumimoji="1" lang="pt-BR" altLang="zh-TW" dirty="0" err="1">
                <a:latin typeface="Courier" charset="0"/>
                <a:ea typeface="Courier" charset="0"/>
                <a:cs typeface="Courier" charset="0"/>
              </a:rPr>
              <a:t>b</a:t>
            </a:r>
            <a:r>
              <a:rPr kumimoji="1" lang="pt-BR" altLang="zh-TW" dirty="0">
                <a:latin typeface="Courier" charset="0"/>
                <a:ea typeface="Courier" charset="0"/>
                <a:cs typeface="Courier" charset="0"/>
              </a:rPr>
              <a:t>)</a:t>
            </a:r>
          </a:p>
          <a:p>
            <a:pPr marL="400050" lvl="1" indent="0">
              <a:lnSpc>
                <a:spcPct val="100000"/>
              </a:lnSpc>
              <a:buNone/>
            </a:pPr>
            <a:r>
              <a:rPr kumimoji="1" lang="pt-BR" altLang="zh-TW" dirty="0" err="1">
                <a:latin typeface="Courier" charset="0"/>
                <a:ea typeface="Courier" charset="0"/>
                <a:cs typeface="Courier" charset="0"/>
              </a:rPr>
              <a:t>rbind</a:t>
            </a:r>
            <a:r>
              <a:rPr kumimoji="1" lang="pt-BR" altLang="zh-TW" dirty="0">
                <a:latin typeface="Courier" charset="0"/>
                <a:ea typeface="Courier" charset="0"/>
                <a:cs typeface="Courier" charset="0"/>
              </a:rPr>
              <a:t>(</a:t>
            </a:r>
            <a:r>
              <a:rPr kumimoji="1" lang="pt-BR" altLang="zh-TW" dirty="0" err="1">
                <a:latin typeface="Courier" charset="0"/>
                <a:ea typeface="Courier" charset="0"/>
                <a:cs typeface="Courier" charset="0"/>
              </a:rPr>
              <a:t>b</a:t>
            </a:r>
            <a:r>
              <a:rPr kumimoji="1" lang="pt-BR" altLang="zh-TW" dirty="0">
                <a:latin typeface="Courier" charset="0"/>
                <a:ea typeface="Courier" charset="0"/>
                <a:cs typeface="Courier" charset="0"/>
              </a:rPr>
              <a:t>, </a:t>
            </a:r>
            <a:r>
              <a:rPr kumimoji="1" lang="pt-BR" altLang="zh-TW" dirty="0" err="1">
                <a:latin typeface="Courier" charset="0"/>
                <a:ea typeface="Courier" charset="0"/>
                <a:cs typeface="Courier" charset="0"/>
              </a:rPr>
              <a:t>b</a:t>
            </a:r>
            <a:r>
              <a:rPr kumimoji="1" lang="pt-BR" altLang="zh-TW" dirty="0">
                <a:latin typeface="Courier" charset="0"/>
                <a:ea typeface="Courier" charset="0"/>
                <a:cs typeface="Courier" charset="0"/>
              </a:rPr>
              <a:t>)</a:t>
            </a:r>
          </a:p>
          <a:p>
            <a:pPr>
              <a:lnSpc>
                <a:spcPct val="100000"/>
              </a:lnSpc>
            </a:pPr>
            <a:r>
              <a:rPr lang="en-US" altLang="zh-TW" dirty="0"/>
              <a:t>Matrices : lists of rows, and every cell in a matrix has the same type.</a:t>
            </a:r>
            <a:endParaRPr kumimoji="1" lang="zh-TW" altLang="en-US" dirty="0"/>
          </a:p>
        </p:txBody>
      </p:sp>
      <p:sp>
        <p:nvSpPr>
          <p:cNvPr id="4" name="TextBox 5">
            <a:extLst>
              <a:ext uri="{FF2B5EF4-FFF2-40B4-BE49-F238E27FC236}">
                <a16:creationId xmlns:a16="http://schemas.microsoft.com/office/drawing/2014/main" id="{71295C03-D1A2-CF47-A27B-55276C167A2A}"/>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79443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a:t>
            </a:r>
          </a:p>
        </p:txBody>
      </p:sp>
      <p:sp>
        <p:nvSpPr>
          <p:cNvPr id="3" name="Content Placeholder 2"/>
          <p:cNvSpPr>
            <a:spLocks noGrp="1"/>
          </p:cNvSpPr>
          <p:nvPr>
            <p:ph idx="1"/>
          </p:nvPr>
        </p:nvSpPr>
        <p:spPr/>
        <p:txBody>
          <a:bodyPr>
            <a:noAutofit/>
          </a:bodyPr>
          <a:lstStyle/>
          <a:p>
            <a:pPr>
              <a:lnSpc>
                <a:spcPct val="100000"/>
              </a:lnSpc>
            </a:pPr>
            <a:r>
              <a:rPr lang="en-US" sz="2800" dirty="0">
                <a:solidFill>
                  <a:schemeClr val="tx1">
                    <a:lumMod val="85000"/>
                    <a:lumOff val="15000"/>
                  </a:schemeClr>
                </a:solidFill>
              </a:rPr>
              <a:t>The data scientist is responsible for </a:t>
            </a:r>
          </a:p>
          <a:p>
            <a:pPr lvl="1">
              <a:lnSpc>
                <a:spcPct val="100000"/>
              </a:lnSpc>
            </a:pPr>
            <a:r>
              <a:rPr lang="en-US" sz="2400" dirty="0">
                <a:solidFill>
                  <a:schemeClr val="tx1">
                    <a:lumMod val="85000"/>
                    <a:lumOff val="15000"/>
                  </a:schemeClr>
                </a:solidFill>
                <a:latin typeface="Noto Sans CJK TC" panose="020B0500000000000000" pitchFamily="34" charset="-128"/>
                <a:ea typeface="Noto Sans CJK TC" panose="020B0500000000000000" pitchFamily="34" charset="-128"/>
              </a:rPr>
              <a:t>Data : acquiring the data, managing the data</a:t>
            </a:r>
          </a:p>
          <a:p>
            <a:pPr lvl="1">
              <a:lnSpc>
                <a:spcPct val="100000"/>
              </a:lnSpc>
            </a:pPr>
            <a:r>
              <a:rPr lang="en-US" sz="2400" dirty="0">
                <a:solidFill>
                  <a:schemeClr val="tx1">
                    <a:lumMod val="85000"/>
                    <a:lumOff val="15000"/>
                  </a:schemeClr>
                </a:solidFill>
                <a:latin typeface="Noto Sans CJK TC" panose="020B0500000000000000" pitchFamily="34" charset="-128"/>
                <a:ea typeface="Noto Sans CJK TC" panose="020B0500000000000000" pitchFamily="34" charset="-128"/>
              </a:rPr>
              <a:t>Modeling: choosing the modeling technique, writing the code</a:t>
            </a:r>
          </a:p>
          <a:p>
            <a:pPr lvl="1">
              <a:lnSpc>
                <a:spcPct val="100000"/>
              </a:lnSpc>
            </a:pPr>
            <a:r>
              <a:rPr lang="en-US" sz="2400" dirty="0">
                <a:solidFill>
                  <a:schemeClr val="tx1">
                    <a:lumMod val="85000"/>
                    <a:lumOff val="15000"/>
                  </a:schemeClr>
                </a:solidFill>
                <a:latin typeface="Noto Sans CJK TC" panose="020B0500000000000000" pitchFamily="34" charset="-128"/>
                <a:ea typeface="Noto Sans CJK TC" panose="020B0500000000000000" pitchFamily="34" charset="-128"/>
              </a:rPr>
              <a:t>Evaluation: verifying the results</a:t>
            </a:r>
          </a:p>
        </p:txBody>
      </p:sp>
    </p:spTree>
    <p:extLst>
      <p:ext uri="{BB962C8B-B14F-4D97-AF65-F5344CB8AC3E}">
        <p14:creationId xmlns:p14="http://schemas.microsoft.com/office/powerpoint/2010/main" val="7773867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Data Frames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is-IS" altLang="zh-TW" sz="2400" dirty="0">
                <a:solidFill>
                  <a:schemeClr val="accent1"/>
                </a:solidFill>
              </a:rPr>
              <a:t>dataframe.R</a:t>
            </a:r>
          </a:p>
          <a:p>
            <a:pPr marL="400050" lvl="1" indent="0">
              <a:lnSpc>
                <a:spcPct val="100000"/>
              </a:lnSpc>
              <a:buNone/>
            </a:pPr>
            <a:r>
              <a:rPr lang="is-IS" altLang="zh-TW" sz="2000" dirty="0">
                <a:latin typeface="Courier" charset="0"/>
                <a:ea typeface="Courier" charset="0"/>
                <a:cs typeface="Courier" charset="0"/>
              </a:rPr>
              <a:t>d = data.frame(x=c(1,2,3), </a:t>
            </a:r>
            <a:r>
              <a:rPr lang="tr-TR" altLang="zh-TW" sz="2000" dirty="0">
                <a:latin typeface="Courier" charset="0"/>
                <a:ea typeface="Courier" charset="0"/>
                <a:cs typeface="Courier" charset="0"/>
              </a:rPr>
              <a:t>y=c('</a:t>
            </a:r>
            <a:r>
              <a:rPr lang="tr-TR" altLang="zh-TW" sz="2000" dirty="0" err="1">
                <a:latin typeface="Courier" charset="0"/>
                <a:ea typeface="Courier" charset="0"/>
                <a:cs typeface="Courier" charset="0"/>
              </a:rPr>
              <a:t>x','y','z</a:t>
            </a:r>
            <a:r>
              <a:rPr lang="tr-TR" altLang="zh-TW" sz="2000" dirty="0">
                <a:latin typeface="Courier" charset="0"/>
                <a:ea typeface="Courier" charset="0"/>
                <a:cs typeface="Courier" charset="0"/>
              </a:rPr>
              <a:t>'))</a:t>
            </a:r>
          </a:p>
          <a:p>
            <a:pPr lvl="1">
              <a:lnSpc>
                <a:spcPct val="100000"/>
              </a:lnSpc>
            </a:pPr>
            <a:r>
              <a:rPr kumimoji="1" lang="tr-TR" altLang="zh-TW" sz="2000" dirty="0"/>
              <a:t>S</a:t>
            </a:r>
            <a:r>
              <a:rPr kumimoji="1" lang="pt-BR" altLang="zh-TW" sz="2000" dirty="0" err="1"/>
              <a:t>elect</a:t>
            </a:r>
            <a:r>
              <a:rPr kumimoji="1" lang="pt-BR" altLang="zh-TW" sz="2000" dirty="0"/>
              <a:t> </a:t>
            </a:r>
            <a:r>
              <a:rPr kumimoji="1" lang="pt-BR" altLang="zh-TW" sz="2000" dirty="0" err="1"/>
              <a:t>columns</a:t>
            </a:r>
            <a:endParaRPr kumimoji="1" lang="pt-BR" altLang="zh-TW" sz="2000" dirty="0"/>
          </a:p>
          <a:p>
            <a:pPr marL="914400" lvl="2" indent="0">
              <a:lnSpc>
                <a:spcPct val="100000"/>
              </a:lnSpc>
              <a:buNone/>
            </a:pPr>
            <a:r>
              <a:rPr kumimoji="1" lang="pt-BR" altLang="zh-TW" sz="1600" dirty="0" err="1">
                <a:latin typeface="Courier" charset="0"/>
                <a:ea typeface="Courier" charset="0"/>
                <a:cs typeface="Courier" charset="0"/>
              </a:rPr>
              <a:t>d</a:t>
            </a:r>
            <a:r>
              <a:rPr kumimoji="1" lang="pt-BR" altLang="zh-TW" sz="1600" dirty="0">
                <a:latin typeface="Courier" charset="0"/>
                <a:ea typeface="Courier" charset="0"/>
                <a:cs typeface="Courier" charset="0"/>
              </a:rPr>
              <a:t>[,1] = </a:t>
            </a:r>
            <a:r>
              <a:rPr kumimoji="1" lang="en-US" altLang="zh-TW" sz="1600" dirty="0">
                <a:latin typeface="Courier" charset="0"/>
                <a:ea typeface="Courier" charset="0"/>
                <a:cs typeface="Courier" charset="0"/>
              </a:rPr>
              <a:t>d[,'x'] = d[['x']] = </a:t>
            </a:r>
            <a:r>
              <a:rPr kumimoji="1" lang="en-US" altLang="zh-TW" sz="1600" dirty="0" err="1">
                <a:latin typeface="Courier" charset="0"/>
                <a:ea typeface="Courier" charset="0"/>
                <a:cs typeface="Courier" charset="0"/>
              </a:rPr>
              <a:t>d$x</a:t>
            </a:r>
            <a:endParaRPr kumimoji="1" lang="en-US" altLang="zh-TW" sz="1600" dirty="0">
              <a:latin typeface="Courier" charset="0"/>
              <a:ea typeface="Courier" charset="0"/>
              <a:cs typeface="Courier" charset="0"/>
            </a:endParaRPr>
          </a:p>
          <a:p>
            <a:pPr lvl="1">
              <a:lnSpc>
                <a:spcPct val="100000"/>
              </a:lnSpc>
            </a:pPr>
            <a:r>
              <a:rPr kumimoji="1" lang="en-US" altLang="zh-TW" sz="2000" dirty="0"/>
              <a:t>Select rows</a:t>
            </a:r>
          </a:p>
          <a:p>
            <a:pPr marL="914400" lvl="2" indent="0">
              <a:lnSpc>
                <a:spcPct val="100000"/>
              </a:lnSpc>
              <a:buNone/>
            </a:pPr>
            <a:r>
              <a:rPr kumimoji="1" lang="is-IS" altLang="zh-TW" sz="1600" dirty="0">
                <a:latin typeface="Courier" charset="0"/>
                <a:ea typeface="Courier" charset="0"/>
                <a:cs typeface="Courier" charset="0"/>
              </a:rPr>
              <a:t>d[c(1,3),] = subset(d,c(T,F,T))</a:t>
            </a:r>
            <a:endParaRPr kumimoji="1" lang="zh-TW" altLang="en-US" sz="1600" dirty="0">
              <a:latin typeface="Courier" charset="0"/>
              <a:ea typeface="Courier" charset="0"/>
              <a:cs typeface="Courier" charset="0"/>
            </a:endParaRPr>
          </a:p>
        </p:txBody>
      </p:sp>
      <p:sp>
        <p:nvSpPr>
          <p:cNvPr id="4" name="TextBox 5">
            <a:extLst>
              <a:ext uri="{FF2B5EF4-FFF2-40B4-BE49-F238E27FC236}">
                <a16:creationId xmlns:a16="http://schemas.microsoft.com/office/drawing/2014/main" id="{3A85A2D8-1A5C-1741-9DE0-56160DD84C56}"/>
              </a:ext>
            </a:extLst>
          </p:cNvPr>
          <p:cNvSpPr txBox="1"/>
          <p:nvPr/>
        </p:nvSpPr>
        <p:spPr>
          <a:xfrm>
            <a:off x="889096"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04000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Data frames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a:t>The data scientist doesn’t expect to be so lucky as to find such a dataset ready for them to work with. In fact, 90% of the data scientist’s job is figuring out how to transform data into this form.</a:t>
            </a:r>
          </a:p>
          <a:p>
            <a:pPr>
              <a:lnSpc>
                <a:spcPct val="100000"/>
              </a:lnSpc>
            </a:pPr>
            <a:r>
              <a:rPr lang="en-US" altLang="zh-TW" sz="2400" dirty="0">
                <a:solidFill>
                  <a:schemeClr val="accent1"/>
                </a:solidFill>
              </a:rPr>
              <a:t>data tubing</a:t>
            </a:r>
            <a:r>
              <a:rPr lang="en-US" altLang="zh-TW" sz="2400" dirty="0"/>
              <a:t>:  joining data from multiple sources, finding new data sources, and working with business and technical partners</a:t>
            </a:r>
          </a:p>
        </p:txBody>
      </p:sp>
      <p:sp>
        <p:nvSpPr>
          <p:cNvPr id="4" name="TextBox 3">
            <a:extLst>
              <a:ext uri="{FF2B5EF4-FFF2-40B4-BE49-F238E27FC236}">
                <a16:creationId xmlns:a16="http://schemas.microsoft.com/office/drawing/2014/main" id="{EE54B2F9-9312-4ADF-9056-8227A93B5985}"/>
              </a:ext>
            </a:extLst>
          </p:cNvPr>
          <p:cNvSpPr txBox="1"/>
          <p:nvPr/>
        </p:nvSpPr>
        <p:spPr>
          <a:xfrm>
            <a:off x="624626" y="6538175"/>
            <a:ext cx="818452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7" name="TextBox 5">
            <a:extLst>
              <a:ext uri="{FF2B5EF4-FFF2-40B4-BE49-F238E27FC236}">
                <a16:creationId xmlns:a16="http://schemas.microsoft.com/office/drawing/2014/main" id="{F22E0923-F73C-9C42-9E52-A3856640E79A}"/>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32989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a:t>Matrices vs data frame</a:t>
            </a:r>
            <a:endParaRPr kumimoji="1" lang="zh-TW" altLang="en-US"/>
          </a:p>
        </p:txBody>
      </p:sp>
      <p:sp>
        <p:nvSpPr>
          <p:cNvPr id="3" name="內容版面配置區 2"/>
          <p:cNvSpPr>
            <a:spLocks noGrp="1"/>
          </p:cNvSpPr>
          <p:nvPr>
            <p:ph idx="1"/>
          </p:nvPr>
        </p:nvSpPr>
        <p:spPr/>
        <p:txBody>
          <a:bodyPr>
            <a:normAutofit/>
          </a:bodyPr>
          <a:lstStyle/>
          <a:p>
            <a:pPr>
              <a:lnSpc>
                <a:spcPct val="100000"/>
              </a:lnSpc>
            </a:pPr>
            <a:r>
              <a:rPr lang="en-US" altLang="zh-TW" sz="2400" dirty="0"/>
              <a:t>Matrices </a:t>
            </a:r>
          </a:p>
          <a:p>
            <a:pPr lvl="1">
              <a:lnSpc>
                <a:spcPct val="100000"/>
              </a:lnSpc>
            </a:pPr>
            <a:r>
              <a:rPr lang="en-US" altLang="zh-TW" sz="2400" dirty="0"/>
              <a:t>lists of rows</a:t>
            </a:r>
          </a:p>
          <a:p>
            <a:pPr lvl="1">
              <a:lnSpc>
                <a:spcPct val="100000"/>
              </a:lnSpc>
            </a:pPr>
            <a:r>
              <a:rPr lang="en-US" altLang="zh-TW" sz="2400" dirty="0"/>
              <a:t>every cell in a matrix has the same type</a:t>
            </a:r>
          </a:p>
          <a:p>
            <a:pPr>
              <a:lnSpc>
                <a:spcPct val="100000"/>
              </a:lnSpc>
            </a:pPr>
            <a:r>
              <a:rPr lang="en-US" altLang="zh-TW" sz="2400" dirty="0"/>
              <a:t>Data Frame</a:t>
            </a:r>
          </a:p>
          <a:p>
            <a:pPr lvl="1">
              <a:lnSpc>
                <a:spcPct val="100000"/>
              </a:lnSpc>
            </a:pPr>
            <a:r>
              <a:rPr lang="en-US" altLang="zh-TW" sz="2400" dirty="0"/>
              <a:t> list of columns</a:t>
            </a:r>
          </a:p>
          <a:p>
            <a:pPr lvl="1">
              <a:lnSpc>
                <a:spcPct val="100000"/>
              </a:lnSpc>
            </a:pPr>
            <a:r>
              <a:rPr lang="en-US" altLang="zh-TW" sz="2400" dirty="0"/>
              <a:t>different types</a:t>
            </a:r>
          </a:p>
          <a:p>
            <a:pPr lvl="1">
              <a:lnSpc>
                <a:spcPct val="100000"/>
              </a:lnSpc>
            </a:pPr>
            <a:r>
              <a:rPr lang="en-US" altLang="zh-TW" sz="2400" dirty="0"/>
              <a:t>design </a:t>
            </a:r>
          </a:p>
          <a:p>
            <a:pPr lvl="2">
              <a:lnSpc>
                <a:spcPct val="100000"/>
              </a:lnSpc>
            </a:pPr>
            <a:r>
              <a:rPr lang="en-US" altLang="zh-TW" sz="1800" dirty="0"/>
              <a:t>the column types</a:t>
            </a:r>
          </a:p>
          <a:p>
            <a:pPr lvl="2">
              <a:lnSpc>
                <a:spcPct val="100000"/>
              </a:lnSpc>
            </a:pPr>
            <a:r>
              <a:rPr lang="en-US" altLang="zh-TW" sz="1800" dirty="0"/>
              <a:t>the names are the schema</a:t>
            </a:r>
          </a:p>
          <a:p>
            <a:pPr lvl="2">
              <a:lnSpc>
                <a:spcPct val="100000"/>
              </a:lnSpc>
            </a:pPr>
            <a:r>
              <a:rPr lang="en-US" altLang="zh-TW" sz="1800" dirty="0"/>
              <a:t>the rows are the data</a:t>
            </a:r>
          </a:p>
        </p:txBody>
      </p:sp>
      <p:sp>
        <p:nvSpPr>
          <p:cNvPr id="5" name="TextBox 4">
            <a:extLst>
              <a:ext uri="{FF2B5EF4-FFF2-40B4-BE49-F238E27FC236}">
                <a16:creationId xmlns:a16="http://schemas.microsoft.com/office/drawing/2014/main" id="{EC79B090-C817-4AB3-A1B2-06E41389B007}"/>
              </a:ext>
            </a:extLst>
          </p:cNvPr>
          <p:cNvSpPr txBox="1"/>
          <p:nvPr/>
        </p:nvSpPr>
        <p:spPr>
          <a:xfrm>
            <a:off x="624625" y="6538174"/>
            <a:ext cx="818452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F7377701-1574-FB43-A797-874671B198D4}"/>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36948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Factors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kumimoji="1" lang="en-US" altLang="zh-TW" dirty="0" err="1">
                <a:solidFill>
                  <a:schemeClr val="accent1"/>
                </a:solidFill>
              </a:rPr>
              <a:t>factor.R</a:t>
            </a:r>
            <a:endParaRPr kumimoji="1" lang="en-US" altLang="zh-TW" dirty="0">
              <a:solidFill>
                <a:schemeClr val="accent1"/>
              </a:solidFill>
            </a:endParaRPr>
          </a:p>
          <a:p>
            <a:pPr marL="400050" lvl="1" indent="0">
              <a:lnSpc>
                <a:spcPct val="100000"/>
              </a:lnSpc>
              <a:buNone/>
            </a:pPr>
            <a:r>
              <a:rPr kumimoji="1" lang="en-US" altLang="zh-TW" dirty="0" err="1">
                <a:latin typeface="Courier" charset="0"/>
                <a:ea typeface="Courier" charset="0"/>
                <a:cs typeface="Courier" charset="0"/>
              </a:rPr>
              <a:t>str</a:t>
            </a:r>
            <a:r>
              <a:rPr kumimoji="1" lang="en-US" altLang="zh-TW" dirty="0">
                <a:latin typeface="Courier" charset="0"/>
                <a:ea typeface="Courier" charset="0"/>
                <a:cs typeface="Courier" charset="0"/>
              </a:rPr>
              <a:t>(d)</a:t>
            </a:r>
          </a:p>
          <a:p>
            <a:pPr>
              <a:lnSpc>
                <a:spcPct val="100000"/>
              </a:lnSpc>
            </a:pPr>
            <a:r>
              <a:rPr lang="en-US" altLang="zh-TW" dirty="0"/>
              <a:t> “set of strings” for  </a:t>
            </a:r>
            <a:r>
              <a:rPr lang="en-US" altLang="zh-TW" dirty="0">
                <a:solidFill>
                  <a:schemeClr val="accent6"/>
                </a:solidFill>
              </a:rPr>
              <a:t>levels</a:t>
            </a:r>
            <a:r>
              <a:rPr lang="en-US" altLang="zh-TW" dirty="0"/>
              <a:t> of categorical variables</a:t>
            </a:r>
          </a:p>
          <a:p>
            <a:pPr marL="400050" lvl="1" indent="0">
              <a:lnSpc>
                <a:spcPct val="100000"/>
              </a:lnSpc>
              <a:buNone/>
            </a:pPr>
            <a:r>
              <a:rPr kumimoji="1" lang="en-US" altLang="zh-TW" sz="2400" dirty="0">
                <a:latin typeface="Courier" charset="0"/>
                <a:ea typeface="Courier" charset="0"/>
                <a:cs typeface="Courier" charset="0"/>
              </a:rPr>
              <a:t>factor('</a:t>
            </a:r>
            <a:r>
              <a:rPr kumimoji="1" lang="en-US" altLang="zh-TW" sz="2400" dirty="0" err="1">
                <a:latin typeface="Courier" charset="0"/>
                <a:ea typeface="Courier" charset="0"/>
                <a:cs typeface="Courier" charset="0"/>
              </a:rPr>
              <a:t>red',levels</a:t>
            </a:r>
            <a:r>
              <a:rPr kumimoji="1" lang="en-US" altLang="zh-TW" sz="2400" dirty="0">
                <a:latin typeface="Courier" charset="0"/>
                <a:ea typeface="Courier" charset="0"/>
                <a:cs typeface="Courier" charset="0"/>
              </a:rPr>
              <a:t>=c('</a:t>
            </a:r>
            <a:r>
              <a:rPr kumimoji="1" lang="en-US" altLang="zh-TW" sz="2400" dirty="0" err="1">
                <a:latin typeface="Courier" charset="0"/>
                <a:ea typeface="Courier" charset="0"/>
                <a:cs typeface="Courier" charset="0"/>
              </a:rPr>
              <a:t>red','orange</a:t>
            </a:r>
            <a:r>
              <a:rPr kumimoji="1" lang="en-US" altLang="zh-TW" sz="2400" dirty="0">
                <a:latin typeface="Courier" charset="0"/>
                <a:ea typeface="Courier" charset="0"/>
                <a:cs typeface="Courier" charset="0"/>
              </a:rPr>
              <a:t>'))</a:t>
            </a:r>
          </a:p>
          <a:p>
            <a:pPr marL="400050" lvl="1" indent="0">
              <a:lnSpc>
                <a:spcPct val="100000"/>
              </a:lnSpc>
              <a:buNone/>
            </a:pPr>
            <a:r>
              <a:rPr kumimoji="1" lang="en-US" altLang="zh-TW" sz="2400" dirty="0">
                <a:latin typeface="Courier" charset="0"/>
                <a:ea typeface="Courier" charset="0"/>
                <a:cs typeface="Courier" charset="0"/>
              </a:rPr>
              <a:t>factor('</a:t>
            </a:r>
            <a:r>
              <a:rPr kumimoji="1" lang="en-US" altLang="zh-TW" sz="2400" dirty="0" err="1">
                <a:latin typeface="Courier" charset="0"/>
                <a:ea typeface="Courier" charset="0"/>
                <a:cs typeface="Courier" charset="0"/>
              </a:rPr>
              <a:t>apple',levels</a:t>
            </a:r>
            <a:r>
              <a:rPr kumimoji="1" lang="en-US" altLang="zh-TW" sz="2400" dirty="0">
                <a:latin typeface="Courier" charset="0"/>
                <a:ea typeface="Courier" charset="0"/>
                <a:cs typeface="Courier" charset="0"/>
              </a:rPr>
              <a:t>=c('</a:t>
            </a:r>
            <a:r>
              <a:rPr kumimoji="1" lang="en-US" altLang="zh-TW" sz="2400" dirty="0" err="1">
                <a:latin typeface="Courier" charset="0"/>
                <a:ea typeface="Courier" charset="0"/>
                <a:cs typeface="Courier" charset="0"/>
              </a:rPr>
              <a:t>red','orange</a:t>
            </a:r>
            <a:r>
              <a:rPr kumimoji="1" lang="en-US" altLang="zh-TW" sz="2400" dirty="0">
                <a:latin typeface="Courier" charset="0"/>
                <a:ea typeface="Courier" charset="0"/>
                <a:cs typeface="Courier" charset="0"/>
              </a:rPr>
              <a:t>'))</a:t>
            </a:r>
          </a:p>
        </p:txBody>
      </p:sp>
      <p:sp>
        <p:nvSpPr>
          <p:cNvPr id="4" name="TextBox 5">
            <a:extLst>
              <a:ext uri="{FF2B5EF4-FFF2-40B4-BE49-F238E27FC236}">
                <a16:creationId xmlns:a16="http://schemas.microsoft.com/office/drawing/2014/main" id="{E8D66013-20DE-CF4B-BC6E-4D39DDAA7DE2}"/>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98370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dirty="0">
                <a:latin typeface="Noto Sans CJK TC Medium"/>
                <a:cs typeface="Noto Sans CJK TC Medium"/>
              </a:rPr>
              <a:t>Coding style</a:t>
            </a:r>
            <a:endParaRPr kumimoji="1" lang="zh-TW" altLang="en-US" sz="3200" dirty="0">
              <a:solidFill>
                <a:srgbClr val="00865F"/>
              </a:solidFill>
              <a:latin typeface="Noto Sans CJK TC Medium"/>
              <a:cs typeface="Noto Sans CJK TC Medium"/>
            </a:endParaRPr>
          </a:p>
        </p:txBody>
      </p:sp>
      <p:sp>
        <p:nvSpPr>
          <p:cNvPr id="16" name="內容版面配置區 2"/>
          <p:cNvSpPr>
            <a:spLocks noGrp="1"/>
          </p:cNvSpPr>
          <p:nvPr>
            <p:ph idx="1"/>
          </p:nvPr>
        </p:nvSpPr>
        <p:spPr/>
        <p:txBody>
          <a:bodyPr>
            <a:noAutofit/>
          </a:bodyPr>
          <a:lstStyle/>
          <a:p>
            <a:pPr>
              <a:lnSpc>
                <a:spcPct val="120000"/>
              </a:lnSpc>
            </a:pPr>
            <a:r>
              <a:rPr lang="en-US" altLang="zh-TW" sz="2000" dirty="0">
                <a:solidFill>
                  <a:schemeClr val="tx1">
                    <a:lumMod val="75000"/>
                    <a:lumOff val="25000"/>
                  </a:schemeClr>
                </a:solidFill>
                <a:latin typeface="Noto Sans CJK TC Regular"/>
                <a:cs typeface="Noto Sans CJK TC Regular"/>
                <a:hlinkClick r:id="rId3"/>
              </a:rPr>
              <a:t>The Google R Style Guide</a:t>
            </a:r>
            <a:endParaRPr lang="en-US" altLang="zh-TW" sz="2000" dirty="0">
              <a:solidFill>
                <a:schemeClr val="tx1">
                  <a:lumMod val="75000"/>
                  <a:lumOff val="25000"/>
                </a:schemeClr>
              </a:solidFill>
              <a:latin typeface="Noto Sans CJK TC Regular"/>
              <a:cs typeface="Noto Sans CJK TC Regular"/>
            </a:endParaRPr>
          </a:p>
          <a:p>
            <a:pPr>
              <a:lnSpc>
                <a:spcPct val="120000"/>
              </a:lnSpc>
            </a:pPr>
            <a:r>
              <a:rPr lang="en-US" altLang="zh-TW" sz="2000" dirty="0">
                <a:solidFill>
                  <a:schemeClr val="tx1">
                    <a:lumMod val="75000"/>
                    <a:lumOff val="25000"/>
                  </a:schemeClr>
                </a:solidFill>
                <a:latin typeface="Noto Sans CJK TC Regular"/>
                <a:cs typeface="Noto Sans CJK TC Regular"/>
                <a:hlinkClick r:id="rId4"/>
              </a:rPr>
              <a:t>Hadley Wickham's style guide from </a:t>
            </a:r>
            <a:r>
              <a:rPr lang="en-US" altLang="zh-TW" sz="2000" i="1" dirty="0">
                <a:solidFill>
                  <a:schemeClr val="tx1">
                    <a:lumMod val="75000"/>
                    <a:lumOff val="25000"/>
                  </a:schemeClr>
                </a:solidFill>
                <a:latin typeface="Noto Sans CJK TC Regular"/>
                <a:cs typeface="Noto Sans CJK TC Regular"/>
                <a:hlinkClick r:id="rId4"/>
              </a:rPr>
              <a:t>Advanced R</a:t>
            </a:r>
            <a:endParaRPr lang="en-US" altLang="zh-TW" sz="2000" i="1" dirty="0">
              <a:solidFill>
                <a:schemeClr val="tx1">
                  <a:lumMod val="75000"/>
                  <a:lumOff val="25000"/>
                </a:schemeClr>
              </a:solidFill>
              <a:latin typeface="Noto Sans CJK TC Regular"/>
              <a:cs typeface="Noto Sans CJK TC Regular"/>
            </a:endParaRPr>
          </a:p>
          <a:p>
            <a:pPr>
              <a:lnSpc>
                <a:spcPct val="120000"/>
              </a:lnSpc>
            </a:pPr>
            <a:r>
              <a:rPr lang="en-US" altLang="zh-TW" sz="2000" i="1" dirty="0">
                <a:solidFill>
                  <a:schemeClr val="tx1">
                    <a:lumMod val="75000"/>
                    <a:lumOff val="25000"/>
                  </a:schemeClr>
                </a:solidFill>
                <a:latin typeface="Noto Sans CJK TC Regular"/>
                <a:cs typeface="Noto Sans CJK TC Regular"/>
                <a:hlinkClick r:id="rId5"/>
              </a:rPr>
              <a:t>R</a:t>
            </a:r>
            <a:r>
              <a:rPr lang="en-US" altLang="zh-TW" sz="2000" dirty="0">
                <a:solidFill>
                  <a:schemeClr val="tx1">
                    <a:lumMod val="75000"/>
                    <a:lumOff val="25000"/>
                  </a:schemeClr>
                </a:solidFill>
                <a:latin typeface="Noto Sans CJK TC Regular"/>
                <a:cs typeface="Noto Sans CJK TC Regular"/>
                <a:hlinkClick r:id="rId5"/>
              </a:rPr>
              <a:t>  tips and tricks </a:t>
            </a:r>
            <a:r>
              <a:rPr lang="en-US" altLang="zh-TW" sz="2000" dirty="0">
                <a:solidFill>
                  <a:schemeClr val="tx1">
                    <a:lumMod val="75000"/>
                    <a:lumOff val="25000"/>
                  </a:schemeClr>
                </a:solidFill>
                <a:latin typeface="Noto Sans CJK TC Regular"/>
                <a:cs typeface="Noto Sans CJK TC Regular"/>
              </a:rPr>
              <a:t>by Nina </a:t>
            </a:r>
            <a:r>
              <a:rPr lang="en-US" altLang="zh-TW" sz="2000" dirty="0" err="1">
                <a:solidFill>
                  <a:schemeClr val="tx1">
                    <a:lumMod val="75000"/>
                    <a:lumOff val="25000"/>
                  </a:schemeClr>
                </a:solidFill>
                <a:latin typeface="Noto Sans CJK TC Regular"/>
                <a:cs typeface="Noto Sans CJK TC Regular"/>
              </a:rPr>
              <a:t>Zumel</a:t>
            </a:r>
            <a:r>
              <a:rPr lang="en-US" altLang="zh-TW" sz="2000" dirty="0">
                <a:solidFill>
                  <a:schemeClr val="tx1">
                    <a:lumMod val="75000"/>
                    <a:lumOff val="25000"/>
                  </a:schemeClr>
                </a:solidFill>
                <a:latin typeface="Noto Sans CJK TC Regular"/>
                <a:cs typeface="Noto Sans CJK TC Regular"/>
              </a:rPr>
              <a:t> &amp; John Mount</a:t>
            </a:r>
            <a:endParaRPr lang="zh-TW" altLang="en-US" sz="2000" dirty="0">
              <a:solidFill>
                <a:schemeClr val="tx1">
                  <a:lumMod val="75000"/>
                  <a:lumOff val="25000"/>
                </a:schemeClr>
              </a:solidFill>
              <a:latin typeface="Noto Sans CJK TC Regular"/>
              <a:cs typeface="Noto Sans CJK TC Regular"/>
            </a:endParaRPr>
          </a:p>
        </p:txBody>
      </p:sp>
      <p:pic>
        <p:nvPicPr>
          <p:cNvPr id="14" name="圖片 13"/>
          <p:cNvPicPr>
            <a:picLocks noChangeAspect="1"/>
          </p:cNvPicPr>
          <p:nvPr/>
        </p:nvPicPr>
        <p:blipFill>
          <a:blip r:embed="rId6">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5" name="直線接點 4"/>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pic>
        <p:nvPicPr>
          <p:cNvPr id="25" name="圖片 24"/>
          <p:cNvPicPr>
            <a:picLocks noChangeAspect="1"/>
          </p:cNvPicPr>
          <p:nvPr/>
        </p:nvPicPr>
        <p:blipFill>
          <a:blip r:embed="rId7">
            <a:duotone>
              <a:schemeClr val="accent6">
                <a:shade val="45000"/>
                <a:satMod val="135000"/>
              </a:schemeClr>
              <a:prstClr val="white"/>
            </a:duotone>
          </a:blip>
          <a:stretch>
            <a:fillRect/>
          </a:stretch>
        </p:blipFill>
        <p:spPr>
          <a:xfrm>
            <a:off x="1010219" y="555868"/>
            <a:ext cx="698781" cy="118661"/>
          </a:xfrm>
          <a:prstGeom prst="rect">
            <a:avLst/>
          </a:prstGeom>
        </p:spPr>
      </p:pic>
      <p:sp>
        <p:nvSpPr>
          <p:cNvPr id="18" name="矩形 17"/>
          <p:cNvSpPr/>
          <p:nvPr/>
        </p:nvSpPr>
        <p:spPr>
          <a:xfrm>
            <a:off x="4991830" y="6543830"/>
            <a:ext cx="4153647" cy="276999"/>
          </a:xfrm>
          <a:prstGeom prst="rect">
            <a:avLst/>
          </a:prstGeom>
        </p:spPr>
        <p:txBody>
          <a:bodyPr wrap="square">
            <a:spAutoFit/>
          </a:bodyPr>
          <a:lstStyle/>
          <a:p>
            <a:pPr algn="r"/>
            <a:r>
              <a:rPr lang="en-US" altLang="zh-TW" sz="1200" i="1" dirty="0">
                <a:solidFill>
                  <a:schemeClr val="bg1"/>
                </a:solidFill>
                <a:ea typeface="+mn-lt"/>
                <a:cs typeface="+mn-lt"/>
              </a:rPr>
              <a:t>Practical Data Science with R</a:t>
            </a:r>
            <a:r>
              <a:rPr lang="en-US" altLang="zh-TW" sz="1200" dirty="0">
                <a:solidFill>
                  <a:schemeClr val="bg1"/>
                </a:solidFill>
                <a:ea typeface="+mn-lt"/>
                <a:cs typeface="+mn-lt"/>
              </a:rPr>
              <a:t> by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5842988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kumimoji="1" lang="en-US" altLang="zh-TW" dirty="0"/>
              <a:t>Loading Data into R</a:t>
            </a:r>
            <a:endParaRPr kumimoji="1" lang="zh-TW" altLang="en-US" i="1" dirty="0"/>
          </a:p>
        </p:txBody>
      </p:sp>
      <p:sp>
        <p:nvSpPr>
          <p:cNvPr id="2" name="副標題 1">
            <a:extLst>
              <a:ext uri="{FF2B5EF4-FFF2-40B4-BE49-F238E27FC236}">
                <a16:creationId xmlns:a16="http://schemas.microsoft.com/office/drawing/2014/main" id="{0F4AD93D-CC88-2B4E-8E79-1711E5DBD39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656891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Table-structured data with headers</a:t>
            </a:r>
            <a:endParaRPr kumimoji="1" lang="zh-TW" altLang="en-US" dirty="0"/>
          </a:p>
        </p:txBody>
      </p:sp>
      <p:pic>
        <p:nvPicPr>
          <p:cNvPr id="4" name="圖片 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78288" y="1724076"/>
            <a:ext cx="7187423" cy="3824593"/>
          </a:xfrm>
          <a:prstGeom prst="rect">
            <a:avLst/>
          </a:prstGeom>
        </p:spPr>
      </p:pic>
      <p:sp>
        <p:nvSpPr>
          <p:cNvPr id="3" name="TextBox 2">
            <a:extLst>
              <a:ext uri="{FF2B5EF4-FFF2-40B4-BE49-F238E27FC236}">
                <a16:creationId xmlns:a16="http://schemas.microsoft.com/office/drawing/2014/main" id="{85A14FDA-54BE-4A6E-BB0A-D72E293CFBD8}"/>
              </a:ext>
            </a:extLst>
          </p:cNvPr>
          <p:cNvSpPr txBox="1"/>
          <p:nvPr/>
        </p:nvSpPr>
        <p:spPr>
          <a:xfrm>
            <a:off x="-33397" y="6527442"/>
            <a:ext cx="921483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solidFill>
                <a:schemeClr val="bg1"/>
              </a:solidFill>
              <a:cs typeface="Calibri"/>
            </a:endParaRPr>
          </a:p>
        </p:txBody>
      </p:sp>
      <p:sp>
        <p:nvSpPr>
          <p:cNvPr id="9" name="TextBox 5">
            <a:extLst>
              <a:ext uri="{FF2B5EF4-FFF2-40B4-BE49-F238E27FC236}">
                <a16:creationId xmlns:a16="http://schemas.microsoft.com/office/drawing/2014/main" id="{642B3D69-3DE3-3042-9069-38988BEE04E9}"/>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421090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If there is no header in data?</a:t>
            </a:r>
          </a:p>
        </p:txBody>
      </p:sp>
      <p:sp>
        <p:nvSpPr>
          <p:cNvPr id="7" name="內容版面配置區 6">
            <a:extLst>
              <a:ext uri="{FF2B5EF4-FFF2-40B4-BE49-F238E27FC236}">
                <a16:creationId xmlns:a16="http://schemas.microsoft.com/office/drawing/2014/main" id="{FB531A7F-53DF-AC43-A3C6-CEB400E101DC}"/>
              </a:ext>
            </a:extLst>
          </p:cNvPr>
          <p:cNvSpPr>
            <a:spLocks noGrp="1"/>
          </p:cNvSpPr>
          <p:nvPr>
            <p:ph idx="1"/>
          </p:nvPr>
        </p:nvSpPr>
        <p:spPr/>
        <p:txBody>
          <a:bodyPr>
            <a:normAutofit/>
          </a:bodyPr>
          <a:lstStyle/>
          <a:p>
            <a:pPr>
              <a:lnSpc>
                <a:spcPct val="110000"/>
              </a:lnSpc>
            </a:pPr>
            <a:r>
              <a:rPr lang="en-US" sz="2400" dirty="0"/>
              <a:t>Avoid </a:t>
            </a:r>
            <a:r>
              <a:rPr lang="en-US" sz="2400" b="1" dirty="0"/>
              <a:t>BY HAND</a:t>
            </a:r>
            <a:r>
              <a:rPr lang="en-US" sz="2400" dirty="0"/>
              <a:t> steps</a:t>
            </a:r>
          </a:p>
          <a:p>
            <a:pPr lvl="1">
              <a:lnSpc>
                <a:spcPct val="110000"/>
              </a:lnSpc>
            </a:pPr>
            <a:r>
              <a:rPr lang="en-US" sz="2000" dirty="0"/>
              <a:t>We strongly encourage you to avoid performing any steps “by hand” when importing data. It’s tempting to use an editor to add a header line to a file, as we did in our example. A better strategy is to write a script either outside R (using shell tools) or inside R to perform any necessary reformatting. </a:t>
            </a:r>
          </a:p>
          <a:p>
            <a:pPr>
              <a:lnSpc>
                <a:spcPct val="110000"/>
              </a:lnSpc>
            </a:pPr>
            <a:r>
              <a:rPr lang="en-US" sz="2400" dirty="0"/>
              <a:t>Automating these steps greatly reduces the amount of trauma and work during the inevitable data refresh.</a:t>
            </a:r>
          </a:p>
        </p:txBody>
      </p:sp>
      <p:sp>
        <p:nvSpPr>
          <p:cNvPr id="3" name="TextBox 2">
            <a:extLst>
              <a:ext uri="{FF2B5EF4-FFF2-40B4-BE49-F238E27FC236}">
                <a16:creationId xmlns:a16="http://schemas.microsoft.com/office/drawing/2014/main" id="{85A14FDA-54BE-4A6E-BB0A-D72E293CFBD8}"/>
              </a:ext>
            </a:extLst>
          </p:cNvPr>
          <p:cNvSpPr txBox="1"/>
          <p:nvPr/>
        </p:nvSpPr>
        <p:spPr>
          <a:xfrm>
            <a:off x="248771" y="6560829"/>
            <a:ext cx="8895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endParaRPr lang="zh-TW" sz="1200" dirty="0">
              <a:solidFill>
                <a:schemeClr val="bg1"/>
              </a:solidFill>
              <a:cs typeface="Calibri"/>
            </a:endParaRPr>
          </a:p>
        </p:txBody>
      </p:sp>
      <p:sp>
        <p:nvSpPr>
          <p:cNvPr id="9" name="TextBox 5">
            <a:extLst>
              <a:ext uri="{FF2B5EF4-FFF2-40B4-BE49-F238E27FC236}">
                <a16:creationId xmlns:a16="http://schemas.microsoft.com/office/drawing/2014/main" id="{642B3D69-3DE3-3042-9069-38988BEE04E9}"/>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22609479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Reading the UCI car data</a:t>
            </a:r>
            <a:endParaRPr kumimoji="1" lang="zh-TW" altLang="en-US"/>
          </a:p>
        </p:txBody>
      </p:sp>
      <p:sp>
        <p:nvSpPr>
          <p:cNvPr id="3" name="內容版面配置區 2"/>
          <p:cNvSpPr>
            <a:spLocks noGrp="1"/>
          </p:cNvSpPr>
          <p:nvPr>
            <p:ph idx="1"/>
          </p:nvPr>
        </p:nvSpPr>
        <p:spPr/>
        <p:txBody>
          <a:bodyPr>
            <a:normAutofit/>
          </a:bodyPr>
          <a:lstStyle/>
          <a:p>
            <a:pPr marL="0" indent="0">
              <a:lnSpc>
                <a:spcPct val="100000"/>
              </a:lnSpc>
              <a:buNone/>
            </a:pPr>
            <a:r>
              <a:rPr kumimoji="1" lang="en-US" altLang="zh-TW" sz="2000" dirty="0" err="1">
                <a:solidFill>
                  <a:schemeClr val="accent1"/>
                </a:solidFill>
              </a:rPr>
              <a:t>loadData.R</a:t>
            </a:r>
            <a:endParaRPr kumimoji="1" lang="en-US" altLang="zh-TW" sz="2000" dirty="0">
              <a:solidFill>
                <a:schemeClr val="accent1"/>
              </a:solidFill>
            </a:endParaRPr>
          </a:p>
          <a:p>
            <a:pPr marL="0" indent="0">
              <a:lnSpc>
                <a:spcPct val="100000"/>
              </a:lnSpc>
              <a:buNone/>
            </a:pPr>
            <a:r>
              <a:rPr kumimoji="1" lang="en-US" altLang="zh-TW" sz="1800" dirty="0" err="1">
                <a:latin typeface="Courier" charset="0"/>
                <a:ea typeface="Courier" charset="0"/>
                <a:cs typeface="Courier" charset="0"/>
              </a:rPr>
              <a:t>uciCar</a:t>
            </a:r>
            <a:r>
              <a:rPr kumimoji="1" lang="en-US" altLang="zh-TW" sz="1800" dirty="0">
                <a:latin typeface="Courier" charset="0"/>
                <a:ea typeface="Courier" charset="0"/>
                <a:cs typeface="Courier" charset="0"/>
              </a:rPr>
              <a:t> &lt;- </a:t>
            </a:r>
            <a:r>
              <a:rPr kumimoji="1" lang="en-US" altLang="zh-TW" sz="1800" dirty="0" err="1">
                <a:latin typeface="Courier" charset="0"/>
                <a:ea typeface="Courier" charset="0"/>
                <a:cs typeface="Courier" charset="0"/>
              </a:rPr>
              <a:t>read.table</a:t>
            </a:r>
            <a:r>
              <a:rPr kumimoji="1" lang="en-US" altLang="zh-TW" sz="1800" dirty="0">
                <a:latin typeface="Courier" charset="0"/>
                <a:ea typeface="Courier" charset="0"/>
                <a:cs typeface="Courier" charset="0"/>
              </a:rPr>
              <a:t>(  	# Note: 1 </a:t>
            </a:r>
          </a:p>
          <a:p>
            <a:pPr marL="0" indent="0">
              <a:lnSpc>
                <a:spcPct val="100000"/>
              </a:lnSpc>
              <a:buNone/>
            </a:pPr>
            <a:r>
              <a:rPr kumimoji="1" lang="en-US" altLang="zh-TW" sz="1600" dirty="0">
                <a:latin typeface="Courier" charset="0"/>
                <a:ea typeface="Courier" charset="0"/>
                <a:cs typeface="Courier" charset="0"/>
              </a:rPr>
              <a:t>   'http://</a:t>
            </a:r>
            <a:r>
              <a:rPr kumimoji="1" lang="en-US" altLang="zh-TW" sz="1600" dirty="0" err="1">
                <a:latin typeface="Courier" charset="0"/>
                <a:ea typeface="Courier" charset="0"/>
                <a:cs typeface="Courier" charset="0"/>
              </a:rPr>
              <a:t>www.win-vector.com</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dfiles</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car.data.csv</a:t>
            </a:r>
            <a:r>
              <a:rPr kumimoji="1" lang="en-US" altLang="zh-TW" sz="1600" dirty="0">
                <a:latin typeface="Courier" charset="0"/>
                <a:ea typeface="Courier" charset="0"/>
                <a:cs typeface="Courier" charset="0"/>
              </a:rPr>
              <a:t>',# Note: 2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sep</a:t>
            </a:r>
            <a:r>
              <a:rPr kumimoji="1" lang="en-US" altLang="zh-TW" sz="1600" dirty="0">
                <a:latin typeface="Courier" charset="0"/>
                <a:ea typeface="Courier" charset="0"/>
                <a:cs typeface="Courier" charset="0"/>
              </a:rPr>
              <a:t>=',', 	# Note: 3 </a:t>
            </a:r>
          </a:p>
          <a:p>
            <a:pPr marL="0" indent="0">
              <a:lnSpc>
                <a:spcPct val="100000"/>
              </a:lnSpc>
              <a:buNone/>
            </a:pPr>
            <a:r>
              <a:rPr kumimoji="1" lang="en-US" altLang="zh-TW" sz="1600" dirty="0">
                <a:latin typeface="Courier" charset="0"/>
                <a:ea typeface="Courier" charset="0"/>
                <a:cs typeface="Courier" charset="0"/>
              </a:rPr>
              <a:t>   header=T 	# Note: 4 </a:t>
            </a:r>
          </a:p>
          <a:p>
            <a:pPr marL="400050" lvl="1" indent="0">
              <a:lnSpc>
                <a:spcPct val="100000"/>
              </a:lnSpc>
              <a:buNone/>
            </a:pPr>
            <a:r>
              <a:rPr kumimoji="1" lang="en-US" altLang="zh-TW" sz="1400" dirty="0">
                <a:latin typeface="Courier" charset="0"/>
                <a:ea typeface="Courier" charset="0"/>
                <a:cs typeface="Courier" charset="0"/>
              </a:rPr>
              <a:t>   )</a:t>
            </a:r>
            <a:r>
              <a:rPr kumimoji="1" lang="en-US" altLang="zh-TW" sz="1400" dirty="0"/>
              <a:t> </a:t>
            </a:r>
          </a:p>
          <a:p>
            <a:pPr marL="57150" indent="0">
              <a:lnSpc>
                <a:spcPct val="100000"/>
              </a:lnSpc>
              <a:buNone/>
            </a:pPr>
            <a:r>
              <a:rPr kumimoji="1" lang="en-US" altLang="zh-TW" sz="1700" dirty="0"/>
              <a:t># 1: Command to read from a file or URL and store the result in a new data frame object  called  </a:t>
            </a:r>
            <a:r>
              <a:rPr kumimoji="1" lang="en-US" altLang="zh-TW" sz="1700" dirty="0" err="1"/>
              <a:t>uciCar</a:t>
            </a:r>
            <a:r>
              <a:rPr kumimoji="1" lang="en-US" altLang="zh-TW" sz="1700" dirty="0"/>
              <a:t>. </a:t>
            </a:r>
          </a:p>
          <a:p>
            <a:pPr marL="57150" indent="0">
              <a:lnSpc>
                <a:spcPct val="100000"/>
              </a:lnSpc>
              <a:buNone/>
            </a:pPr>
            <a:r>
              <a:rPr kumimoji="1" lang="en-US" altLang="zh-TW" sz="1700" dirty="0"/>
              <a:t># 2: Filename or URL to get the data from. </a:t>
            </a:r>
          </a:p>
          <a:p>
            <a:pPr marL="57150" indent="0">
              <a:lnSpc>
                <a:spcPct val="100000"/>
              </a:lnSpc>
              <a:buNone/>
            </a:pPr>
            <a:r>
              <a:rPr kumimoji="1" lang="en-US" altLang="zh-TW" sz="1700" dirty="0"/>
              <a:t># 3: Specify the column or field separator as a  comma. </a:t>
            </a:r>
          </a:p>
          <a:p>
            <a:pPr marL="57150" indent="0">
              <a:lnSpc>
                <a:spcPct val="100000"/>
              </a:lnSpc>
              <a:buNone/>
            </a:pPr>
            <a:r>
              <a:rPr kumimoji="1" lang="en-US" altLang="zh-TW" sz="1700" dirty="0"/>
              <a:t># 4: Tell R to expect a header line that defines the data column names.</a:t>
            </a:r>
            <a:endParaRPr kumimoji="1" lang="en-US" altLang="zh-TW" sz="1700" dirty="0">
              <a:latin typeface="Courier" charset="0"/>
              <a:ea typeface="Courier" charset="0"/>
              <a:cs typeface="Courier" charset="0"/>
            </a:endParaRPr>
          </a:p>
          <a:p>
            <a:pPr marL="400050" lvl="1" indent="0">
              <a:lnSpc>
                <a:spcPct val="100000"/>
              </a:lnSpc>
              <a:buNone/>
            </a:pPr>
            <a:r>
              <a:rPr kumimoji="1" lang="en-US" altLang="zh-TW" sz="1200" dirty="0"/>
              <a:t> </a:t>
            </a:r>
          </a:p>
        </p:txBody>
      </p:sp>
      <p:sp>
        <p:nvSpPr>
          <p:cNvPr id="4" name="TextBox 3">
            <a:extLst>
              <a:ext uri="{FF2B5EF4-FFF2-40B4-BE49-F238E27FC236}">
                <a16:creationId xmlns:a16="http://schemas.microsoft.com/office/drawing/2014/main" id="{2196ED35-12A1-47FA-8887-37290F5EED95}"/>
              </a:ext>
            </a:extLst>
          </p:cNvPr>
          <p:cNvSpPr txBox="1"/>
          <p:nvPr/>
        </p:nvSpPr>
        <p:spPr>
          <a:xfrm>
            <a:off x="460061" y="6532222"/>
            <a:ext cx="90551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C26529B6-8CAB-48D9-8FCE-3D4C63C4DB54}"/>
              </a:ext>
            </a:extLst>
          </p:cNvPr>
          <p:cNvSpPr txBox="1"/>
          <p:nvPr/>
        </p:nvSpPr>
        <p:spPr>
          <a:xfrm>
            <a:off x="1275598" y="6528728"/>
            <a:ext cx="78678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tLang="zh-TW" sz="1200" dirty="0">
              <a:cs typeface="Calibri"/>
            </a:endParaRPr>
          </a:p>
        </p:txBody>
      </p:sp>
      <p:sp>
        <p:nvSpPr>
          <p:cNvPr id="7" name="TextBox 5">
            <a:extLst>
              <a:ext uri="{FF2B5EF4-FFF2-40B4-BE49-F238E27FC236}">
                <a16:creationId xmlns:a16="http://schemas.microsoft.com/office/drawing/2014/main" id="{A38633B8-181A-AB47-9CB9-EC1AE5DFF3E2}"/>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51145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Always Exploring your data first</a:t>
            </a:r>
            <a:endParaRPr kumimoji="1" lang="zh-TW" altLang="en-US" dirty="0"/>
          </a:p>
        </p:txBody>
      </p:sp>
      <p:sp>
        <p:nvSpPr>
          <p:cNvPr id="3" name="內容版面配置區 2"/>
          <p:cNvSpPr>
            <a:spLocks noGrp="1"/>
          </p:cNvSpPr>
          <p:nvPr>
            <p:ph idx="1"/>
          </p:nvPr>
        </p:nvSpPr>
        <p:spPr/>
        <p:txBody>
          <a:bodyPr>
            <a:normAutofit/>
          </a:bodyPr>
          <a:lstStyle/>
          <a:p>
            <a:pPr marL="0" indent="0">
              <a:lnSpc>
                <a:spcPct val="100000"/>
              </a:lnSpc>
              <a:buNone/>
            </a:pPr>
            <a:r>
              <a:rPr kumimoji="1" lang="en-US" altLang="zh-TW" sz="2400" dirty="0">
                <a:latin typeface="Courier" charset="0"/>
                <a:ea typeface="Courier" charset="0"/>
                <a:cs typeface="Courier" charset="0"/>
              </a:rPr>
              <a:t>str(</a:t>
            </a:r>
            <a:r>
              <a:rPr kumimoji="1" lang="en-US" altLang="zh-TW" sz="2400" dirty="0" err="1">
                <a:latin typeface="Courier" charset="0"/>
                <a:ea typeface="Courier" charset="0"/>
                <a:cs typeface="Courier" charset="0"/>
              </a:rPr>
              <a:t>uciCar</a:t>
            </a:r>
            <a:r>
              <a:rPr kumimoji="1" lang="en-US" altLang="zh-TW" sz="2400" dirty="0">
                <a:latin typeface="Courier" charset="0"/>
                <a:ea typeface="Courier" charset="0"/>
                <a:cs typeface="Courier" charset="0"/>
              </a:rPr>
              <a:t>)</a:t>
            </a:r>
          </a:p>
          <a:p>
            <a:pPr marL="0" indent="0">
              <a:lnSpc>
                <a:spcPct val="100000"/>
              </a:lnSpc>
              <a:buNone/>
            </a:pPr>
            <a:r>
              <a:rPr kumimoji="1" lang="en-US" altLang="zh-TW" sz="2400" dirty="0">
                <a:latin typeface="Courier" charset="0"/>
                <a:ea typeface="Courier" charset="0"/>
                <a:cs typeface="Courier" charset="0"/>
              </a:rPr>
              <a:t>summary(</a:t>
            </a:r>
            <a:r>
              <a:rPr kumimoji="1" lang="en-US" altLang="zh-TW" sz="2400" dirty="0" err="1">
                <a:latin typeface="Courier" charset="0"/>
                <a:ea typeface="Courier" charset="0"/>
                <a:cs typeface="Courier" charset="0"/>
              </a:rPr>
              <a:t>uciCar</a:t>
            </a:r>
            <a:r>
              <a:rPr kumimoji="1" lang="en-US" altLang="zh-TW" sz="2400" dirty="0">
                <a:latin typeface="Courier" charset="0"/>
                <a:ea typeface="Courier" charset="0"/>
                <a:cs typeface="Courier" charset="0"/>
              </a:rPr>
              <a:t>)</a:t>
            </a:r>
          </a:p>
          <a:p>
            <a:pPr marL="0" indent="0">
              <a:lnSpc>
                <a:spcPct val="100000"/>
              </a:lnSpc>
              <a:buNone/>
            </a:pPr>
            <a:r>
              <a:rPr kumimoji="1" lang="en-US" altLang="zh-TW" sz="2400" dirty="0">
                <a:latin typeface="Courier" charset="0"/>
                <a:ea typeface="Courier" charset="0"/>
                <a:cs typeface="Courier" charset="0"/>
              </a:rPr>
              <a:t>dim(</a:t>
            </a:r>
            <a:r>
              <a:rPr kumimoji="1" lang="en-US" altLang="zh-TW" sz="2400" dirty="0" err="1">
                <a:latin typeface="Courier" charset="0"/>
                <a:ea typeface="Courier" charset="0"/>
                <a:cs typeface="Courier" charset="0"/>
              </a:rPr>
              <a:t>uciCar</a:t>
            </a:r>
            <a:r>
              <a:rPr kumimoji="1" lang="en-US" altLang="zh-TW" sz="2400" dirty="0">
                <a:latin typeface="Courier" charset="0"/>
                <a:ea typeface="Courier" charset="0"/>
                <a:cs typeface="Courier" charset="0"/>
              </a:rPr>
              <a:t>)</a:t>
            </a:r>
          </a:p>
          <a:p>
            <a:pPr lvl="1">
              <a:lnSpc>
                <a:spcPct val="100000"/>
              </a:lnSpc>
            </a:pPr>
            <a:r>
              <a:rPr lang="en-US" altLang="zh-TW" sz="2000" dirty="0"/>
              <a:t>Always checking : </a:t>
            </a:r>
          </a:p>
          <a:p>
            <a:pPr lvl="2">
              <a:lnSpc>
                <a:spcPct val="100000"/>
              </a:lnSpc>
            </a:pPr>
            <a:r>
              <a:rPr lang="en-US" altLang="zh-TW" sz="1800" dirty="0"/>
              <a:t># of rows  = # of lines of text in the original file - 1</a:t>
            </a:r>
            <a:endParaRPr kumimoji="1" lang="zh-TW" altLang="en-US" sz="1800" dirty="0"/>
          </a:p>
        </p:txBody>
      </p:sp>
      <p:sp>
        <p:nvSpPr>
          <p:cNvPr id="4" name="TextBox 5">
            <a:extLst>
              <a:ext uri="{FF2B5EF4-FFF2-40B4-BE49-F238E27FC236}">
                <a16:creationId xmlns:a16="http://schemas.microsoft.com/office/drawing/2014/main" id="{01E68308-3952-B14B-9D33-FD70AC741194}"/>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211760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256"/>
            <a:ext cx="7886700" cy="1325563"/>
          </a:xfrm>
        </p:spPr>
        <p:txBody>
          <a:bodyPr/>
          <a:lstStyle/>
          <a:p>
            <a:r>
              <a:rPr lang="en-US" dirty="0"/>
              <a:t>Data Science project</a:t>
            </a:r>
          </a:p>
        </p:txBody>
      </p:sp>
      <p:pic>
        <p:nvPicPr>
          <p:cNvPr id="5" name="Picture 4"/>
          <p:cNvPicPr>
            <a:picLocks noChangeAspect="1"/>
          </p:cNvPicPr>
          <p:nvPr/>
        </p:nvPicPr>
        <p:blipFill>
          <a:blip r:embed="rId3"/>
          <a:stretch>
            <a:fillRect/>
          </a:stretch>
        </p:blipFill>
        <p:spPr>
          <a:xfrm>
            <a:off x="1290986" y="1173486"/>
            <a:ext cx="6562029" cy="5163420"/>
          </a:xfrm>
          <a:prstGeom prst="rect">
            <a:avLst/>
          </a:prstGeom>
        </p:spPr>
      </p:pic>
      <p:sp>
        <p:nvSpPr>
          <p:cNvPr id="7" name="Oval 6"/>
          <p:cNvSpPr/>
          <p:nvPr/>
        </p:nvSpPr>
        <p:spPr>
          <a:xfrm rot="1672965">
            <a:off x="2768656" y="1565874"/>
            <a:ext cx="3466540" cy="2002336"/>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510269" y="1484657"/>
            <a:ext cx="2342746" cy="646331"/>
          </a:xfrm>
          <a:prstGeom prst="rect">
            <a:avLst/>
          </a:prstGeom>
          <a:noFill/>
        </p:spPr>
        <p:txBody>
          <a:bodyPr wrap="none" rtlCol="0">
            <a:spAutoFit/>
          </a:bodyPr>
          <a:lstStyle/>
          <a:p>
            <a:r>
              <a:rPr lang="en-US" dirty="0">
                <a:solidFill>
                  <a:srgbClr val="FF0000"/>
                </a:solidFill>
              </a:rPr>
              <a:t>Find your own data set</a:t>
            </a:r>
          </a:p>
          <a:p>
            <a:r>
              <a:rPr lang="en-US" dirty="0">
                <a:solidFill>
                  <a:srgbClr val="FF0000"/>
                </a:solidFill>
              </a:rPr>
              <a:t>Before midterm</a:t>
            </a:r>
          </a:p>
        </p:txBody>
      </p:sp>
      <p:sp>
        <p:nvSpPr>
          <p:cNvPr id="3" name="矩形 2"/>
          <p:cNvSpPr/>
          <p:nvPr/>
        </p:nvSpPr>
        <p:spPr>
          <a:xfrm>
            <a:off x="2150533" y="6552110"/>
            <a:ext cx="6993467" cy="276999"/>
          </a:xfrm>
          <a:prstGeom prst="rect">
            <a:avLst/>
          </a:prstGeom>
        </p:spPr>
        <p:txBody>
          <a:bodyPr wrap="square" anchor="t">
            <a:spAutoFit/>
          </a:bodyPr>
          <a:lstStyle/>
          <a:p>
            <a:pPr algn="r"/>
            <a:r>
              <a:rPr lang="en-US" altLang="zh-TW" sz="1200" dirty="0">
                <a:solidFill>
                  <a:schemeClr val="bg1"/>
                </a:solidFill>
                <a:ea typeface="新細明體"/>
              </a:rPr>
              <a:t>Figure 1.1, </a:t>
            </a:r>
            <a:r>
              <a:rPr lang="en-US" sz="1200" i="1" dirty="0">
                <a:solidFill>
                  <a:schemeClr val="bg1"/>
                </a:solidFill>
                <a:ea typeface="+mn-lt"/>
                <a:cs typeface="+mn-lt"/>
              </a:rPr>
              <a:t>Practical Data Science with R </a:t>
            </a:r>
            <a:r>
              <a:rPr lang="en-US" sz="1200" dirty="0">
                <a:solidFill>
                  <a:schemeClr val="bg1"/>
                </a:solidFill>
                <a:ea typeface="+mn-lt"/>
                <a:cs typeface="+mn-lt"/>
              </a:rPr>
              <a:t>by Nina </a:t>
            </a:r>
            <a:r>
              <a:rPr lang="en-US" sz="1200" dirty="0" err="1">
                <a:solidFill>
                  <a:schemeClr val="bg1"/>
                </a:solidFill>
                <a:ea typeface="+mn-lt"/>
                <a:cs typeface="+mn-lt"/>
              </a:rPr>
              <a:t>Zumel,John</a:t>
            </a:r>
            <a:r>
              <a:rPr lang="en-US" sz="1200" dirty="0">
                <a:solidFill>
                  <a:schemeClr val="bg1"/>
                </a:solidFill>
                <a:ea typeface="+mn-lt"/>
                <a:cs typeface="+mn-lt"/>
              </a:rPr>
              <a:t>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85456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lIns="90000">
            <a:normAutofit/>
          </a:bodyPr>
          <a:lstStyle/>
          <a:p>
            <a:r>
              <a:rPr lang="en-US" altLang="zh-TW" dirty="0"/>
              <a:t>Working with other data formats</a:t>
            </a:r>
            <a:endParaRPr kumimoji="1" lang="zh-TW" altLang="en-US" dirty="0"/>
          </a:p>
        </p:txBody>
      </p:sp>
      <p:sp>
        <p:nvSpPr>
          <p:cNvPr id="5" name="內容版面配置區 4"/>
          <p:cNvSpPr>
            <a:spLocks noGrp="1"/>
          </p:cNvSpPr>
          <p:nvPr>
            <p:ph idx="1"/>
          </p:nvPr>
        </p:nvSpPr>
        <p:spPr/>
        <p:txBody>
          <a:bodyPr>
            <a:normAutofit/>
          </a:bodyPr>
          <a:lstStyle/>
          <a:p>
            <a:pPr>
              <a:lnSpc>
                <a:spcPct val="100000"/>
              </a:lnSpc>
            </a:pPr>
            <a:r>
              <a:rPr lang="en-US" altLang="zh-TW" sz="1800" dirty="0"/>
              <a:t>XLS /XLSX—http://</a:t>
            </a:r>
            <a:r>
              <a:rPr lang="en-US" altLang="zh-TW" sz="1800" dirty="0" err="1"/>
              <a:t>cran.r-project.org</a:t>
            </a:r>
            <a:r>
              <a:rPr lang="en-US" altLang="zh-TW" sz="1800" dirty="0"/>
              <a:t>/doc/manuals/</a:t>
            </a:r>
            <a:r>
              <a:rPr lang="en-US" altLang="zh-TW" sz="1800" dirty="0" err="1"/>
              <a:t>R-data.html#Reading-Excel-spreadsheets</a:t>
            </a:r>
            <a:endParaRPr lang="en-US" altLang="zh-TW" sz="1800" dirty="0"/>
          </a:p>
          <a:p>
            <a:pPr>
              <a:lnSpc>
                <a:spcPct val="100000"/>
              </a:lnSpc>
            </a:pPr>
            <a:r>
              <a:rPr lang="en-US" altLang="zh-TW" sz="1800" dirty="0"/>
              <a:t>JSON—http://</a:t>
            </a:r>
            <a:r>
              <a:rPr lang="en-US" altLang="zh-TW" sz="1800" dirty="0" err="1"/>
              <a:t>cran.r-project.org</a:t>
            </a:r>
            <a:r>
              <a:rPr lang="en-US" altLang="zh-TW" sz="1800" dirty="0"/>
              <a:t>/web/packages/</a:t>
            </a:r>
            <a:r>
              <a:rPr lang="en-US" altLang="zh-TW" sz="1800" dirty="0" err="1"/>
              <a:t>rjson</a:t>
            </a:r>
            <a:r>
              <a:rPr lang="en-US" altLang="zh-TW" sz="1800" dirty="0"/>
              <a:t>/</a:t>
            </a:r>
            <a:r>
              <a:rPr lang="en-US" altLang="zh-TW" sz="1800" dirty="0" err="1"/>
              <a:t>index.html</a:t>
            </a:r>
            <a:endParaRPr lang="en-US" altLang="zh-TW" sz="1800" dirty="0"/>
          </a:p>
          <a:p>
            <a:pPr>
              <a:lnSpc>
                <a:spcPct val="100000"/>
              </a:lnSpc>
            </a:pPr>
            <a:r>
              <a:rPr lang="en-US" altLang="zh-TW" sz="1800" dirty="0"/>
              <a:t>XML—http://</a:t>
            </a:r>
            <a:r>
              <a:rPr lang="en-US" altLang="zh-TW" sz="1800" dirty="0" err="1"/>
              <a:t>cran.r-project.org</a:t>
            </a:r>
            <a:r>
              <a:rPr lang="en-US" altLang="zh-TW" sz="1800" dirty="0"/>
              <a:t>/web/packages/XML/</a:t>
            </a:r>
            <a:r>
              <a:rPr lang="en-US" altLang="zh-TW" sz="1800" dirty="0" err="1"/>
              <a:t>index.html</a:t>
            </a:r>
            <a:endParaRPr lang="en-US" altLang="zh-TW" sz="1800" dirty="0"/>
          </a:p>
          <a:p>
            <a:pPr>
              <a:lnSpc>
                <a:spcPct val="100000"/>
              </a:lnSpc>
            </a:pPr>
            <a:r>
              <a:rPr lang="en-US" altLang="zh-TW" sz="1800" dirty="0"/>
              <a:t>MongoDB—http://</a:t>
            </a:r>
            <a:r>
              <a:rPr lang="en-US" altLang="zh-TW" sz="1800" dirty="0" err="1"/>
              <a:t>cran.r-project.org</a:t>
            </a:r>
            <a:r>
              <a:rPr lang="en-US" altLang="zh-TW" sz="1800" dirty="0"/>
              <a:t>/web/packages/</a:t>
            </a:r>
            <a:r>
              <a:rPr lang="en-US" altLang="zh-TW" sz="1800" dirty="0" err="1"/>
              <a:t>rmongodb</a:t>
            </a:r>
            <a:r>
              <a:rPr lang="en-US" altLang="zh-TW" sz="1800" dirty="0"/>
              <a:t>/</a:t>
            </a:r>
            <a:r>
              <a:rPr lang="en-US" altLang="zh-TW" sz="1800" dirty="0" err="1"/>
              <a:t>index.html</a:t>
            </a:r>
            <a:endParaRPr lang="en-US" altLang="zh-TW" sz="1800" dirty="0"/>
          </a:p>
          <a:p>
            <a:pPr>
              <a:lnSpc>
                <a:spcPct val="100000"/>
              </a:lnSpc>
            </a:pPr>
            <a:r>
              <a:rPr lang="en-US" altLang="zh-TW" sz="1800" dirty="0"/>
              <a:t>SQL—http://</a:t>
            </a:r>
            <a:r>
              <a:rPr lang="en-US" altLang="zh-TW" sz="1800" dirty="0" err="1"/>
              <a:t>cran.r-project.org</a:t>
            </a:r>
            <a:r>
              <a:rPr lang="en-US" altLang="zh-TW" sz="1800" dirty="0"/>
              <a:t>/web/packages/DBI/</a:t>
            </a:r>
            <a:r>
              <a:rPr lang="en-US" altLang="zh-TW" sz="1800" dirty="0" err="1"/>
              <a:t>index.html</a:t>
            </a:r>
            <a:endParaRPr kumimoji="1" lang="zh-TW" altLang="en-US" sz="1800" dirty="0"/>
          </a:p>
        </p:txBody>
      </p:sp>
      <p:sp>
        <p:nvSpPr>
          <p:cNvPr id="2" name="TextBox 1">
            <a:extLst>
              <a:ext uri="{FF2B5EF4-FFF2-40B4-BE49-F238E27FC236}">
                <a16:creationId xmlns:a16="http://schemas.microsoft.com/office/drawing/2014/main" id="{63A5A25B-52CE-49D8-BB2A-3A98F29A5CD2}"/>
              </a:ext>
            </a:extLst>
          </p:cNvPr>
          <p:cNvSpPr txBox="1"/>
          <p:nvPr/>
        </p:nvSpPr>
        <p:spPr>
          <a:xfrm>
            <a:off x="53680" y="6513712"/>
            <a:ext cx="904589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tLang="zh-TW" sz="1200" dirty="0">
              <a:cs typeface="Calibri"/>
            </a:endParaRPr>
          </a:p>
        </p:txBody>
      </p:sp>
      <p:sp>
        <p:nvSpPr>
          <p:cNvPr id="6" name="TextBox 5">
            <a:extLst>
              <a:ext uri="{FF2B5EF4-FFF2-40B4-BE49-F238E27FC236}">
                <a16:creationId xmlns:a16="http://schemas.microsoft.com/office/drawing/2014/main" id="{7B1762EB-45B9-6D44-9538-B976A4CBEF86}"/>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6309329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Using </a:t>
            </a:r>
            <a:r>
              <a:rPr lang="en-US" altLang="zh-TW" i="1" dirty="0"/>
              <a:t>R</a:t>
            </a:r>
            <a:r>
              <a:rPr lang="en-US" altLang="zh-TW" dirty="0"/>
              <a:t> on less-structured data</a:t>
            </a:r>
            <a:endParaRPr kumimoji="1" lang="zh-TW" altLang="en-US" dirty="0"/>
          </a:p>
        </p:txBody>
      </p:sp>
      <p:sp>
        <p:nvSpPr>
          <p:cNvPr id="3" name="內容版面配置區 2"/>
          <p:cNvSpPr>
            <a:spLocks noGrp="1"/>
          </p:cNvSpPr>
          <p:nvPr>
            <p:ph idx="1"/>
          </p:nvPr>
        </p:nvSpPr>
        <p:spPr/>
        <p:txBody>
          <a:bodyPr anchor="t">
            <a:noAutofit/>
          </a:bodyPr>
          <a:lstStyle/>
          <a:p>
            <a:pPr>
              <a:lnSpc>
                <a:spcPct val="100000"/>
              </a:lnSpc>
            </a:pPr>
            <a:r>
              <a:rPr lang="tr-TR" altLang="zh-TW" dirty="0" err="1">
                <a:solidFill>
                  <a:schemeClr val="accent1"/>
                </a:solidFill>
              </a:rPr>
              <a:t>lessStructure.R</a:t>
            </a:r>
            <a:endParaRPr lang="tr-TR" altLang="zh-TW" dirty="0">
              <a:solidFill>
                <a:schemeClr val="accent1"/>
              </a:solidFill>
            </a:endParaRPr>
          </a:p>
          <a:p>
            <a:pPr>
              <a:lnSpc>
                <a:spcPct val="100000"/>
              </a:lnSpc>
            </a:pPr>
            <a:r>
              <a:rPr lang="tr-TR" altLang="zh-TW" dirty="0" err="1"/>
              <a:t>German</a:t>
            </a:r>
            <a:r>
              <a:rPr lang="tr-TR" altLang="zh-TW" dirty="0"/>
              <a:t> bank </a:t>
            </a:r>
            <a:r>
              <a:rPr lang="tr-TR" altLang="zh-TW" dirty="0" err="1"/>
              <a:t>credit</a:t>
            </a:r>
            <a:r>
              <a:rPr lang="tr-TR" altLang="zh-TW" dirty="0"/>
              <a:t> </a:t>
            </a:r>
            <a:r>
              <a:rPr lang="tr-TR" altLang="zh-TW" dirty="0" err="1"/>
              <a:t>dataset</a:t>
            </a:r>
            <a:endParaRPr lang="tr-TR" altLang="zh-TW" dirty="0"/>
          </a:p>
          <a:p>
            <a:pPr marL="457200" lvl="1" indent="0">
              <a:lnSpc>
                <a:spcPct val="100000"/>
              </a:lnSpc>
              <a:buNone/>
            </a:pPr>
            <a:r>
              <a:rPr lang="tr-TR" altLang="zh-TW" sz="1800" dirty="0">
                <a:latin typeface="Courier" charset="0"/>
                <a:ea typeface="Courier" charset="0"/>
                <a:cs typeface="Courier" charset="0"/>
              </a:rPr>
              <a:t>d &lt;- </a:t>
            </a:r>
            <a:r>
              <a:rPr lang="tr-TR" altLang="zh-TW" sz="1800" dirty="0" err="1">
                <a:latin typeface="Courier" charset="0"/>
                <a:ea typeface="Courier" charset="0"/>
                <a:cs typeface="Courier" charset="0"/>
              </a:rPr>
              <a:t>read.table</a:t>
            </a:r>
            <a:r>
              <a:rPr lang="tr-TR" altLang="zh-TW" sz="1800" dirty="0">
                <a:latin typeface="Courier" charset="0"/>
                <a:ea typeface="Courier" charset="0"/>
                <a:cs typeface="Courier" charset="0"/>
              </a:rPr>
              <a:t>(</a:t>
            </a:r>
            <a:r>
              <a:rPr lang="tr-TR" altLang="zh-TW" sz="1800" dirty="0" err="1">
                <a:latin typeface="Courier" charset="0"/>
                <a:ea typeface="Courier" charset="0"/>
                <a:cs typeface="Courier" charset="0"/>
              </a:rPr>
              <a:t>paste</a:t>
            </a:r>
            <a:r>
              <a:rPr lang="tr-TR" altLang="zh-TW" sz="1800" dirty="0">
                <a:latin typeface="Courier" charset="0"/>
                <a:ea typeface="Courier" charset="0"/>
                <a:cs typeface="Courier" charset="0"/>
              </a:rPr>
              <a:t>('http://</a:t>
            </a:r>
            <a:r>
              <a:rPr lang="tr-TR" altLang="zh-TW" sz="1800" dirty="0" err="1">
                <a:latin typeface="Courier" charset="0"/>
                <a:ea typeface="Courier" charset="0"/>
                <a:cs typeface="Courier" charset="0"/>
              </a:rPr>
              <a:t>archive.ics.uci.edu</a:t>
            </a:r>
            <a:r>
              <a:rPr lang="tr-TR" altLang="zh-TW" sz="1800" dirty="0">
                <a:latin typeface="Courier" charset="0"/>
                <a:ea typeface="Courier" charset="0"/>
                <a:cs typeface="Courier" charset="0"/>
              </a:rPr>
              <a:t>/ml/','</a:t>
            </a:r>
            <a:r>
              <a:rPr lang="tr-TR" altLang="zh-TW" sz="1800" dirty="0" err="1">
                <a:latin typeface="Courier" charset="0"/>
                <a:ea typeface="Courier" charset="0"/>
                <a:cs typeface="Courier" charset="0"/>
              </a:rPr>
              <a:t>machine-learning-databases</a:t>
            </a:r>
            <a:r>
              <a:rPr lang="tr-TR" altLang="zh-TW" sz="1800" dirty="0">
                <a:latin typeface="Courier" charset="0"/>
                <a:ea typeface="Courier" charset="0"/>
                <a:cs typeface="Courier" charset="0"/>
              </a:rPr>
              <a:t>/</a:t>
            </a:r>
            <a:r>
              <a:rPr lang="tr-TR" altLang="zh-TW" sz="1800" dirty="0" err="1">
                <a:latin typeface="Courier" charset="0"/>
                <a:ea typeface="Courier" charset="0"/>
                <a:cs typeface="Courier" charset="0"/>
              </a:rPr>
              <a:t>statlog</a:t>
            </a:r>
            <a:r>
              <a:rPr lang="tr-TR" altLang="zh-TW" sz="1800" dirty="0">
                <a:latin typeface="Courier" charset="0"/>
                <a:ea typeface="Courier" charset="0"/>
                <a:cs typeface="Courier" charset="0"/>
              </a:rPr>
              <a:t>/</a:t>
            </a:r>
            <a:r>
              <a:rPr lang="tr-TR" altLang="zh-TW" sz="1800" dirty="0" err="1">
                <a:latin typeface="Courier" charset="0"/>
                <a:ea typeface="Courier" charset="0"/>
                <a:cs typeface="Courier" charset="0"/>
              </a:rPr>
              <a:t>german</a:t>
            </a:r>
            <a:r>
              <a:rPr lang="tr-TR" altLang="zh-TW" sz="1800" dirty="0">
                <a:latin typeface="Courier" charset="0"/>
                <a:ea typeface="Courier" charset="0"/>
                <a:cs typeface="Courier" charset="0"/>
              </a:rPr>
              <a:t>/german.data',</a:t>
            </a:r>
            <a:r>
              <a:rPr lang="tr-TR" altLang="zh-TW" sz="1800" dirty="0" err="1">
                <a:latin typeface="Courier" charset="0"/>
                <a:ea typeface="Courier" charset="0"/>
                <a:cs typeface="Courier" charset="0"/>
              </a:rPr>
              <a:t>sep</a:t>
            </a:r>
            <a:r>
              <a:rPr lang="tr-TR" altLang="zh-TW" sz="1800" dirty="0">
                <a:latin typeface="Courier" charset="0"/>
                <a:ea typeface="Courier" charset="0"/>
                <a:cs typeface="Courier" charset="0"/>
              </a:rPr>
              <a:t>=''),</a:t>
            </a:r>
            <a:r>
              <a:rPr lang="tr-TR" altLang="zh-TW" sz="1800" dirty="0" err="1">
                <a:latin typeface="Courier" charset="0"/>
                <a:ea typeface="Courier" charset="0"/>
                <a:cs typeface="Courier" charset="0"/>
              </a:rPr>
              <a:t>stringsAsFactors</a:t>
            </a:r>
            <a:r>
              <a:rPr lang="tr-TR" altLang="zh-TW" sz="1800" dirty="0">
                <a:latin typeface="Courier" charset="0"/>
                <a:ea typeface="Courier" charset="0"/>
                <a:cs typeface="Courier" charset="0"/>
              </a:rPr>
              <a:t>=</a:t>
            </a:r>
            <a:r>
              <a:rPr lang="tr-TR" altLang="zh-TW" sz="1800" dirty="0" err="1">
                <a:latin typeface="Courier" charset="0"/>
                <a:ea typeface="Courier" charset="0"/>
                <a:cs typeface="Courier" charset="0"/>
              </a:rPr>
              <a:t>F,header</a:t>
            </a:r>
            <a:r>
              <a:rPr lang="tr-TR" altLang="zh-TW" sz="1800" dirty="0">
                <a:latin typeface="Courier" charset="0"/>
                <a:ea typeface="Courier" charset="0"/>
                <a:cs typeface="Courier" charset="0"/>
              </a:rPr>
              <a:t>=F)</a:t>
            </a:r>
          </a:p>
          <a:p>
            <a:pPr marL="457200" lvl="1" indent="0">
              <a:lnSpc>
                <a:spcPct val="100000"/>
              </a:lnSpc>
              <a:buNone/>
            </a:pPr>
            <a:r>
              <a:rPr lang="tr-TR" altLang="zh-TW" dirty="0" err="1">
                <a:latin typeface="Courier" charset="0"/>
                <a:ea typeface="Courier" charset="0"/>
                <a:cs typeface="Courier" charset="0"/>
              </a:rPr>
              <a:t>head</a:t>
            </a:r>
            <a:r>
              <a:rPr lang="tr-TR" altLang="zh-TW" dirty="0">
                <a:latin typeface="Courier" charset="0"/>
                <a:ea typeface="Courier" charset="0"/>
                <a:cs typeface="Courier" charset="0"/>
              </a:rPr>
              <a:t>(d)</a:t>
            </a:r>
            <a:endParaRPr lang="en-US" altLang="zh-TW" dirty="0">
              <a:latin typeface="Courier" charset="0"/>
              <a:ea typeface="Courier" charset="0"/>
              <a:cs typeface="Courier" charset="0"/>
            </a:endParaRPr>
          </a:p>
        </p:txBody>
      </p:sp>
      <p:sp>
        <p:nvSpPr>
          <p:cNvPr id="4" name="TextBox 3">
            <a:extLst>
              <a:ext uri="{FF2B5EF4-FFF2-40B4-BE49-F238E27FC236}">
                <a16:creationId xmlns:a16="http://schemas.microsoft.com/office/drawing/2014/main" id="{FCEAAA78-583D-43A6-BE1A-A299252B6936}"/>
              </a:ext>
            </a:extLst>
          </p:cNvPr>
          <p:cNvSpPr txBox="1"/>
          <p:nvPr/>
        </p:nvSpPr>
        <p:spPr>
          <a:xfrm>
            <a:off x="429912" y="6539688"/>
            <a:ext cx="91847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7" name="TextBox 5">
            <a:extLst>
              <a:ext uri="{FF2B5EF4-FFF2-40B4-BE49-F238E27FC236}">
                <a16:creationId xmlns:a16="http://schemas.microsoft.com/office/drawing/2014/main" id="{F97E50E7-C316-3F49-BA82-66B8C78B4A34}"/>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5298883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Using </a:t>
            </a:r>
            <a:r>
              <a:rPr lang="en-US" altLang="zh-TW" i="1" dirty="0"/>
              <a:t>R</a:t>
            </a:r>
            <a:r>
              <a:rPr lang="en-US" altLang="zh-TW" dirty="0"/>
              <a:t> on less-structured data</a:t>
            </a:r>
            <a:endParaRPr kumimoji="1" lang="zh-TW" altLang="en-US" dirty="0"/>
          </a:p>
        </p:txBody>
      </p:sp>
      <p:sp>
        <p:nvSpPr>
          <p:cNvPr id="3" name="內容版面配置區 2"/>
          <p:cNvSpPr>
            <a:spLocks noGrp="1"/>
          </p:cNvSpPr>
          <p:nvPr>
            <p:ph idx="1"/>
          </p:nvPr>
        </p:nvSpPr>
        <p:spPr/>
        <p:txBody>
          <a:bodyPr anchor="t">
            <a:noAutofit/>
          </a:bodyPr>
          <a:lstStyle/>
          <a:p>
            <a:pPr>
              <a:lnSpc>
                <a:spcPct val="100000"/>
              </a:lnSpc>
            </a:pPr>
            <a:r>
              <a:rPr lang="en-US" altLang="zh-TW" sz="1800" dirty="0"/>
              <a:t>schema documentation or data dictionary</a:t>
            </a:r>
          </a:p>
          <a:p>
            <a:pPr marL="457200" lvl="1" indent="0">
              <a:lnSpc>
                <a:spcPct val="100000"/>
              </a:lnSpc>
              <a:buNone/>
            </a:pPr>
            <a:r>
              <a:rPr kumimoji="1" lang="en-US" altLang="zh-TW" sz="1600" dirty="0" err="1">
                <a:latin typeface="Courier" charset="0"/>
                <a:ea typeface="Courier" charset="0"/>
                <a:cs typeface="Courier" charset="0"/>
              </a:rPr>
              <a:t>colnames</a:t>
            </a:r>
            <a:r>
              <a:rPr kumimoji="1" lang="en-US" altLang="zh-TW" sz="1600" dirty="0">
                <a:latin typeface="Courier" charset="0"/>
                <a:ea typeface="Courier" charset="0"/>
                <a:cs typeface="Courier" charset="0"/>
              </a:rPr>
              <a:t>(d) &lt;- c('</a:t>
            </a:r>
            <a:r>
              <a:rPr kumimoji="1" lang="en-US" altLang="zh-TW" sz="1600" dirty="0" err="1">
                <a:latin typeface="Courier" charset="0"/>
                <a:ea typeface="Courier" charset="0"/>
                <a:cs typeface="Courier" charset="0"/>
              </a:rPr>
              <a:t>Status.of.existing.checking.account</a:t>
            </a:r>
            <a:r>
              <a:rPr kumimoji="1" lang="en-US" altLang="zh-TW" sz="1600" dirty="0">
                <a:latin typeface="Courier" charset="0"/>
                <a:ea typeface="Courier" charset="0"/>
                <a:cs typeface="Courier" charset="0"/>
              </a:rPr>
              <a:t>',</a:t>
            </a:r>
          </a:p>
          <a:p>
            <a:pPr marL="457200" lvl="1"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Duration.in.month</a:t>
            </a: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Credit.history</a:t>
            </a:r>
            <a:r>
              <a:rPr kumimoji="1" lang="en-US" altLang="zh-TW" sz="1600" dirty="0">
                <a:latin typeface="Courier" charset="0"/>
                <a:ea typeface="Courier" charset="0"/>
                <a:cs typeface="Courier" charset="0"/>
              </a:rPr>
              <a:t>', 'Purpose',</a:t>
            </a:r>
          </a:p>
          <a:p>
            <a:pPr marL="457200" lvl="1"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Credit.amount</a:t>
            </a:r>
            <a:r>
              <a:rPr kumimoji="1" lang="en-US" altLang="zh-TW" sz="1600" dirty="0">
                <a:latin typeface="Courier" charset="0"/>
                <a:ea typeface="Courier" charset="0"/>
                <a:cs typeface="Courier" charset="0"/>
              </a:rPr>
              <a:t>', 'Savings account/bonds',</a:t>
            </a:r>
          </a:p>
          <a:p>
            <a:pPr marL="457200" lvl="1"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Present.employment.since</a:t>
            </a:r>
            <a:r>
              <a:rPr kumimoji="1" lang="en-US" altLang="zh-TW" sz="1600" dirty="0">
                <a:latin typeface="Courier" charset="0"/>
                <a:ea typeface="Courier" charset="0"/>
                <a:cs typeface="Courier" charset="0"/>
              </a:rPr>
              <a:t>',</a:t>
            </a:r>
          </a:p>
          <a:p>
            <a:pPr marL="457200" lvl="1"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Installment.rate.in.percentage.of.disposable.income</a:t>
            </a:r>
            <a:r>
              <a:rPr kumimoji="1" lang="en-US" altLang="zh-TW" sz="1600" dirty="0">
                <a:latin typeface="Courier" charset="0"/>
                <a:ea typeface="Courier" charset="0"/>
                <a:cs typeface="Courier" charset="0"/>
              </a:rPr>
              <a:t>',</a:t>
            </a:r>
          </a:p>
          <a:p>
            <a:pPr marL="457200" lvl="1"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Personal.status.and.sex</a:t>
            </a: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Other.debtors</a:t>
            </a:r>
            <a:r>
              <a:rPr kumimoji="1" lang="en-US" altLang="zh-TW" sz="1600" dirty="0">
                <a:latin typeface="Courier" charset="0"/>
                <a:ea typeface="Courier" charset="0"/>
                <a:cs typeface="Courier" charset="0"/>
              </a:rPr>
              <a:t>/guarantors',</a:t>
            </a:r>
          </a:p>
          <a:p>
            <a:pPr marL="457200" lvl="1"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Present.residence.since</a:t>
            </a:r>
            <a:r>
              <a:rPr kumimoji="1" lang="en-US" altLang="zh-TW" sz="1600" dirty="0">
                <a:latin typeface="Courier" charset="0"/>
                <a:ea typeface="Courier" charset="0"/>
                <a:cs typeface="Courier" charset="0"/>
              </a:rPr>
              <a:t>', 'Property', '</a:t>
            </a:r>
            <a:r>
              <a:rPr kumimoji="1" lang="en-US" altLang="zh-TW" sz="1600" dirty="0" err="1">
                <a:latin typeface="Courier" charset="0"/>
                <a:ea typeface="Courier" charset="0"/>
                <a:cs typeface="Courier" charset="0"/>
              </a:rPr>
              <a:t>Age.in.years</a:t>
            </a:r>
            <a:r>
              <a:rPr kumimoji="1" lang="en-US" altLang="zh-TW" sz="1600" dirty="0">
                <a:latin typeface="Courier" charset="0"/>
                <a:ea typeface="Courier" charset="0"/>
                <a:cs typeface="Courier" charset="0"/>
              </a:rPr>
              <a:t>',</a:t>
            </a:r>
          </a:p>
          <a:p>
            <a:pPr marL="457200" lvl="1"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Other.installment.plans</a:t>
            </a:r>
            <a:r>
              <a:rPr kumimoji="1" lang="en-US" altLang="zh-TW" sz="1600" dirty="0">
                <a:latin typeface="Courier" charset="0"/>
                <a:ea typeface="Courier" charset="0"/>
                <a:cs typeface="Courier" charset="0"/>
              </a:rPr>
              <a:t>', 'Housing',</a:t>
            </a:r>
          </a:p>
          <a:p>
            <a:pPr marL="457200" lvl="1"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Number.of.existing.credits.at.this.bank</a:t>
            </a:r>
            <a:r>
              <a:rPr kumimoji="1" lang="en-US" altLang="zh-TW" sz="1600" dirty="0">
                <a:latin typeface="Courier" charset="0"/>
                <a:ea typeface="Courier" charset="0"/>
                <a:cs typeface="Courier" charset="0"/>
              </a:rPr>
              <a:t>', 'Job',</a:t>
            </a:r>
          </a:p>
          <a:p>
            <a:pPr marL="457200" lvl="1"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Number.of.people.being.liable.to.provide.maintenance.for</a:t>
            </a:r>
            <a:r>
              <a:rPr kumimoji="1" lang="en-US" altLang="zh-TW" sz="1600" dirty="0">
                <a:latin typeface="Courier" charset="0"/>
                <a:ea typeface="Courier" charset="0"/>
                <a:cs typeface="Courier" charset="0"/>
              </a:rPr>
              <a:t>',</a:t>
            </a:r>
          </a:p>
          <a:p>
            <a:pPr marL="457200" lvl="1" indent="0">
              <a:lnSpc>
                <a:spcPct val="100000"/>
              </a:lnSpc>
              <a:buNone/>
            </a:pPr>
            <a:r>
              <a:rPr kumimoji="1" lang="en-US" altLang="zh-TW" sz="1600" dirty="0">
                <a:latin typeface="Courier" charset="0"/>
                <a:ea typeface="Courier" charset="0"/>
                <a:cs typeface="Courier" charset="0"/>
              </a:rPr>
              <a:t>   'Telephone', '</a:t>
            </a:r>
            <a:r>
              <a:rPr kumimoji="1" lang="en-US" altLang="zh-TW" sz="1600" dirty="0" err="1">
                <a:latin typeface="Courier" charset="0"/>
                <a:ea typeface="Courier" charset="0"/>
                <a:cs typeface="Courier" charset="0"/>
              </a:rPr>
              <a:t>foreign.worker</a:t>
            </a: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Good.Loan</a:t>
            </a:r>
            <a:r>
              <a:rPr kumimoji="1" lang="en-US" altLang="zh-TW" sz="1600" dirty="0">
                <a:latin typeface="Courier" charset="0"/>
                <a:ea typeface="Courier" charset="0"/>
                <a:cs typeface="Courier" charset="0"/>
              </a:rPr>
              <a:t>')</a:t>
            </a:r>
          </a:p>
        </p:txBody>
      </p:sp>
      <p:sp>
        <p:nvSpPr>
          <p:cNvPr id="5" name="TextBox 4">
            <a:extLst>
              <a:ext uri="{FF2B5EF4-FFF2-40B4-BE49-F238E27FC236}">
                <a16:creationId xmlns:a16="http://schemas.microsoft.com/office/drawing/2014/main" id="{571D3225-7710-482E-B623-05A0419D5F50}"/>
              </a:ext>
            </a:extLst>
          </p:cNvPr>
          <p:cNvSpPr txBox="1"/>
          <p:nvPr/>
        </p:nvSpPr>
        <p:spPr>
          <a:xfrm>
            <a:off x="395275" y="6539688"/>
            <a:ext cx="91847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9CFAB069-A48B-D24A-BB6A-CAE32327700A}"/>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87106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Building a map to interpret loan use codes</a:t>
            </a:r>
            <a:endParaRPr kumimoji="1" lang="en-US" altLang="zh-TW" dirty="0"/>
          </a:p>
        </p:txBody>
      </p:sp>
      <p:sp>
        <p:nvSpPr>
          <p:cNvPr id="3" name="內容版面配置區 2"/>
          <p:cNvSpPr>
            <a:spLocks noGrp="1"/>
          </p:cNvSpPr>
          <p:nvPr>
            <p:ph idx="1"/>
          </p:nvPr>
        </p:nvSpPr>
        <p:spPr/>
        <p:txBody>
          <a:bodyPr>
            <a:normAutofit/>
          </a:bodyPr>
          <a:lstStyle/>
          <a:p>
            <a:pPr marL="457200" lvl="1" indent="0">
              <a:lnSpc>
                <a:spcPct val="100000"/>
              </a:lnSpc>
              <a:buNone/>
            </a:pPr>
            <a:r>
              <a:rPr kumimoji="1" lang="en-US" altLang="zh-TW" sz="1800" dirty="0" err="1">
                <a:latin typeface="Courier" charset="0"/>
                <a:ea typeface="Courier" charset="0"/>
                <a:cs typeface="Courier" charset="0"/>
              </a:rPr>
              <a:t>d$Good.Loan</a:t>
            </a:r>
            <a:r>
              <a:rPr kumimoji="1" lang="en-US" altLang="zh-TW" sz="1800" dirty="0">
                <a:latin typeface="Courier" charset="0"/>
                <a:ea typeface="Courier" charset="0"/>
                <a:cs typeface="Courier" charset="0"/>
              </a:rPr>
              <a:t> &lt;- </a:t>
            </a:r>
            <a:r>
              <a:rPr kumimoji="1" lang="en-US" altLang="zh-TW" sz="1800" dirty="0" err="1">
                <a:latin typeface="Courier" charset="0"/>
                <a:ea typeface="Courier" charset="0"/>
                <a:cs typeface="Courier" charset="0"/>
              </a:rPr>
              <a:t>as.factor</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ifelse</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d$Good.Loan</a:t>
            </a:r>
            <a:r>
              <a:rPr kumimoji="1" lang="en-US" altLang="zh-TW" sz="1800" dirty="0">
                <a:latin typeface="Courier" charset="0"/>
                <a:ea typeface="Courier" charset="0"/>
                <a:cs typeface="Courier" charset="0"/>
              </a:rPr>
              <a:t>==1,'GoodLoan','BadLoan'))</a:t>
            </a:r>
          </a:p>
          <a:p>
            <a:pPr marL="457200" lvl="1" indent="0">
              <a:lnSpc>
                <a:spcPct val="100000"/>
              </a:lnSpc>
              <a:buNone/>
            </a:pPr>
            <a:r>
              <a:rPr kumimoji="1" lang="en-US" altLang="zh-TW" sz="1800" dirty="0">
                <a:latin typeface="Courier" charset="0"/>
                <a:ea typeface="Courier" charset="0"/>
                <a:cs typeface="Courier" charset="0"/>
              </a:rPr>
              <a:t>mapping &lt;- list(</a:t>
            </a:r>
          </a:p>
          <a:p>
            <a:pPr marL="457200" lvl="1" indent="0">
              <a:lnSpc>
                <a:spcPct val="100000"/>
              </a:lnSpc>
              <a:buNone/>
            </a:pPr>
            <a:r>
              <a:rPr kumimoji="1" lang="en-US" altLang="zh-TW" sz="1800" dirty="0">
                <a:latin typeface="Courier" charset="0"/>
                <a:ea typeface="Courier" charset="0"/>
                <a:cs typeface="Courier" charset="0"/>
              </a:rPr>
              <a:t>   'A40'='car (new)',</a:t>
            </a:r>
          </a:p>
          <a:p>
            <a:pPr marL="457200" lvl="1" indent="0">
              <a:lnSpc>
                <a:spcPct val="100000"/>
              </a:lnSpc>
              <a:buNone/>
            </a:pPr>
            <a:r>
              <a:rPr kumimoji="1" lang="en-US" altLang="zh-TW" sz="1800" dirty="0">
                <a:latin typeface="Courier" charset="0"/>
                <a:ea typeface="Courier" charset="0"/>
                <a:cs typeface="Courier" charset="0"/>
              </a:rPr>
              <a:t>   'A41'='car (used)',</a:t>
            </a:r>
          </a:p>
          <a:p>
            <a:pPr marL="457200" lvl="1" indent="0">
              <a:lnSpc>
                <a:spcPct val="100000"/>
              </a:lnSpc>
              <a:buNone/>
            </a:pPr>
            <a:r>
              <a:rPr kumimoji="1" lang="en-US" altLang="zh-TW" sz="1800" dirty="0">
                <a:latin typeface="Courier" charset="0"/>
                <a:ea typeface="Courier" charset="0"/>
                <a:cs typeface="Courier" charset="0"/>
              </a:rPr>
              <a:t>   'A42'='furniture/equipment',</a:t>
            </a:r>
          </a:p>
          <a:p>
            <a:pPr marL="457200" lvl="1" indent="0">
              <a:lnSpc>
                <a:spcPct val="100000"/>
              </a:lnSpc>
              <a:buNone/>
            </a:pPr>
            <a:r>
              <a:rPr kumimoji="1" lang="en-US" altLang="zh-TW" sz="1800" dirty="0">
                <a:latin typeface="Courier" charset="0"/>
                <a:ea typeface="Courier" charset="0"/>
                <a:cs typeface="Courier" charset="0"/>
              </a:rPr>
              <a:t>   'A43'='radio/television',</a:t>
            </a:r>
          </a:p>
          <a:p>
            <a:pPr marL="457200" lvl="1" indent="0">
              <a:lnSpc>
                <a:spcPct val="100000"/>
              </a:lnSpc>
              <a:buNone/>
            </a:pPr>
            <a:r>
              <a:rPr kumimoji="1" lang="en-US" altLang="zh-TW" sz="1800" dirty="0">
                <a:latin typeface="Courier" charset="0"/>
                <a:ea typeface="Courier" charset="0"/>
                <a:cs typeface="Courier" charset="0"/>
              </a:rPr>
              <a:t>   'A44'='domestic appliances')</a:t>
            </a:r>
          </a:p>
          <a:p>
            <a:pPr lvl="1">
              <a:lnSpc>
                <a:spcPct val="100000"/>
              </a:lnSpc>
            </a:pPr>
            <a:r>
              <a:rPr kumimoji="1" lang="en-US" altLang="zh-TW" sz="1800" dirty="0"/>
              <a:t>http://</a:t>
            </a:r>
            <a:r>
              <a:rPr kumimoji="1" lang="en-US" altLang="zh-TW" sz="1800" dirty="0" err="1"/>
              <a:t>archive.ics.uci.edu</a:t>
            </a:r>
            <a:r>
              <a:rPr kumimoji="1" lang="en-US" altLang="zh-TW" sz="1800" dirty="0"/>
              <a:t>/ml/datasets/</a:t>
            </a:r>
            <a:r>
              <a:rPr kumimoji="1" lang="en-US" altLang="zh-TW" sz="1800" dirty="0" err="1"/>
              <a:t>Statlog</a:t>
            </a:r>
            <a:r>
              <a:rPr kumimoji="1" lang="en-US" altLang="zh-TW" sz="1800" dirty="0"/>
              <a:t>+(</a:t>
            </a:r>
            <a:r>
              <a:rPr kumimoji="1" lang="en-US" altLang="zh-TW" sz="1800" dirty="0" err="1"/>
              <a:t>German+Credit+Data</a:t>
            </a:r>
            <a:r>
              <a:rPr kumimoji="1" lang="en-US" altLang="zh-TW" sz="1800" dirty="0"/>
              <a:t>)</a:t>
            </a:r>
          </a:p>
        </p:txBody>
      </p:sp>
      <p:sp>
        <p:nvSpPr>
          <p:cNvPr id="5" name="TextBox 4">
            <a:extLst>
              <a:ext uri="{FF2B5EF4-FFF2-40B4-BE49-F238E27FC236}">
                <a16:creationId xmlns:a16="http://schemas.microsoft.com/office/drawing/2014/main" id="{FAEA0495-30CF-4A4E-877E-23277E564DD7}"/>
              </a:ext>
            </a:extLst>
          </p:cNvPr>
          <p:cNvSpPr txBox="1"/>
          <p:nvPr/>
        </p:nvSpPr>
        <p:spPr>
          <a:xfrm>
            <a:off x="481866" y="6531029"/>
            <a:ext cx="91847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07C91189-D0D2-1249-80E4-0E993573916A}"/>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4572433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Transforming the car data</a:t>
            </a:r>
            <a:endParaRPr kumimoji="1" lang="zh-TW" altLang="en-US"/>
          </a:p>
        </p:txBody>
      </p:sp>
      <p:sp>
        <p:nvSpPr>
          <p:cNvPr id="3" name="內容版面配置區 2"/>
          <p:cNvSpPr>
            <a:spLocks noGrp="1"/>
          </p:cNvSpPr>
          <p:nvPr>
            <p:ph idx="1"/>
          </p:nvPr>
        </p:nvSpPr>
        <p:spPr/>
        <p:txBody>
          <a:bodyPr>
            <a:normAutofit/>
          </a:bodyPr>
          <a:lstStyle/>
          <a:p>
            <a:pPr marL="0" indent="0">
              <a:buNone/>
            </a:pPr>
            <a:r>
              <a:rPr kumimoji="1" lang="en-US" altLang="zh-TW" sz="1600" dirty="0">
                <a:latin typeface="Courier" charset="0"/>
                <a:ea typeface="Courier" charset="0"/>
                <a:cs typeface="Courier" charset="0"/>
              </a:rPr>
              <a:t>for(</a:t>
            </a:r>
            <a:r>
              <a:rPr kumimoji="1" lang="en-US" altLang="zh-TW" sz="1600" dirty="0" err="1">
                <a:latin typeface="Courier" charset="0"/>
                <a:ea typeface="Courier" charset="0"/>
                <a:cs typeface="Courier" charset="0"/>
              </a:rPr>
              <a:t>i</a:t>
            </a:r>
            <a:r>
              <a:rPr kumimoji="1" lang="en-US" altLang="zh-TW" sz="1600" dirty="0">
                <a:latin typeface="Courier" charset="0"/>
                <a:ea typeface="Courier" charset="0"/>
                <a:cs typeface="Courier" charset="0"/>
              </a:rPr>
              <a:t> in 1:(dim(d))[2]) {             	# Note: 1 </a:t>
            </a:r>
          </a:p>
          <a:p>
            <a:pPr marL="0" indent="0">
              <a:buNone/>
            </a:pPr>
            <a:r>
              <a:rPr kumimoji="1" lang="en-US" altLang="zh-TW" sz="1600" dirty="0">
                <a:latin typeface="Courier" charset="0"/>
                <a:ea typeface="Courier" charset="0"/>
                <a:cs typeface="Courier" charset="0"/>
              </a:rPr>
              <a:t>   if(class(d[,</a:t>
            </a:r>
            <a:r>
              <a:rPr kumimoji="1" lang="en-US" altLang="zh-TW" sz="1600" dirty="0" err="1">
                <a:latin typeface="Courier" charset="0"/>
                <a:ea typeface="Courier" charset="0"/>
                <a:cs typeface="Courier" charset="0"/>
              </a:rPr>
              <a:t>i</a:t>
            </a:r>
            <a:r>
              <a:rPr kumimoji="1" lang="en-US" altLang="zh-TW" sz="1600" dirty="0">
                <a:latin typeface="Courier" charset="0"/>
                <a:ea typeface="Courier" charset="0"/>
                <a:cs typeface="Courier" charset="0"/>
              </a:rPr>
              <a:t>])=='character') {</a:t>
            </a:r>
          </a:p>
          <a:p>
            <a:pPr marL="0" indent="0">
              <a:buNone/>
            </a:pPr>
            <a:r>
              <a:rPr kumimoji="1" lang="en-US" altLang="zh-TW" sz="1600" dirty="0">
                <a:latin typeface="Courier" charset="0"/>
                <a:ea typeface="Courier" charset="0"/>
                <a:cs typeface="Courier" charset="0"/>
              </a:rPr>
              <a:t>      d[,</a:t>
            </a:r>
            <a:r>
              <a:rPr kumimoji="1" lang="en-US" altLang="zh-TW" sz="1600" dirty="0" err="1">
                <a:latin typeface="Courier" charset="0"/>
                <a:ea typeface="Courier" charset="0"/>
                <a:cs typeface="Courier" charset="0"/>
              </a:rPr>
              <a:t>i</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as.factor</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as.character</a:t>
            </a:r>
            <a:r>
              <a:rPr kumimoji="1" lang="en-US" altLang="zh-TW" sz="1600" dirty="0">
                <a:latin typeface="Courier" charset="0"/>
                <a:ea typeface="Courier" charset="0"/>
                <a:cs typeface="Courier" charset="0"/>
              </a:rPr>
              <a:t>(mapping[d[,</a:t>
            </a:r>
            <a:r>
              <a:rPr kumimoji="1" lang="en-US" altLang="zh-TW" sz="1600" dirty="0" err="1">
                <a:latin typeface="Courier" charset="0"/>
                <a:ea typeface="Courier" charset="0"/>
                <a:cs typeface="Courier" charset="0"/>
              </a:rPr>
              <a:t>i</a:t>
            </a:r>
            <a:r>
              <a:rPr kumimoji="1" lang="en-US" altLang="zh-TW" sz="1600" dirty="0">
                <a:latin typeface="Courier" charset="0"/>
                <a:ea typeface="Courier" charset="0"/>
                <a:cs typeface="Courier" charset="0"/>
              </a:rPr>
              <a:t>]]))# Note: 2 </a:t>
            </a:r>
          </a:p>
          <a:p>
            <a:pPr marL="0" indent="0">
              <a:buNone/>
            </a:pPr>
            <a:r>
              <a:rPr kumimoji="1" lang="en-US" altLang="zh-TW" sz="1600" dirty="0">
                <a:latin typeface="Courier" charset="0"/>
                <a:ea typeface="Courier" charset="0"/>
                <a:cs typeface="Courier" charset="0"/>
              </a:rPr>
              <a:t>   }</a:t>
            </a:r>
          </a:p>
          <a:p>
            <a:pPr marL="0" indent="0">
              <a:buNone/>
            </a:pPr>
            <a:r>
              <a:rPr kumimoji="1" lang="en-US" altLang="zh-TW" sz="1600" dirty="0">
                <a:latin typeface="Courier" charset="0"/>
                <a:ea typeface="Courier" charset="0"/>
                <a:cs typeface="Courier" charset="0"/>
              </a:rPr>
              <a:t>}</a:t>
            </a:r>
          </a:p>
          <a:p>
            <a:pPr marL="0" indent="0">
              <a:buNone/>
            </a:pPr>
            <a:r>
              <a:rPr lang="en-US" altLang="zh-TW" sz="1600" dirty="0">
                <a:latin typeface="Courier" charset="0"/>
                <a:ea typeface="Courier" charset="0"/>
                <a:cs typeface="Courier" charset="0"/>
              </a:rPr>
              <a:t>summary(</a:t>
            </a:r>
            <a:r>
              <a:rPr lang="en-US" altLang="zh-TW" sz="1600" dirty="0" err="1">
                <a:latin typeface="Courier" charset="0"/>
                <a:ea typeface="Courier" charset="0"/>
                <a:cs typeface="Courier" charset="0"/>
              </a:rPr>
              <a:t>d$Purpose</a:t>
            </a:r>
            <a:r>
              <a:rPr lang="en-US" altLang="zh-TW" sz="1600" dirty="0">
                <a:latin typeface="Courier" charset="0"/>
                <a:ea typeface="Courier" charset="0"/>
                <a:cs typeface="Courier" charset="0"/>
              </a:rPr>
              <a:t>)</a:t>
            </a:r>
            <a:endParaRPr kumimoji="1" lang="en-US" altLang="zh-TW" sz="1600" dirty="0">
              <a:latin typeface="Courier" charset="0"/>
              <a:ea typeface="Courier" charset="0"/>
              <a:cs typeface="Courier" charset="0"/>
            </a:endParaRPr>
          </a:p>
          <a:p>
            <a:r>
              <a:rPr kumimoji="1" lang="en-US" altLang="zh-TW" sz="1600" dirty="0"/>
              <a:t># 1:  (dim(d))[2] is the number of columns in the data frame d. </a:t>
            </a:r>
          </a:p>
          <a:p>
            <a:r>
              <a:rPr kumimoji="1" lang="en-US" altLang="zh-TW" sz="1600" dirty="0"/>
              <a:t># 2:  Note that the indexing operator [] is </a:t>
            </a:r>
            <a:r>
              <a:rPr kumimoji="1" lang="en-US" altLang="zh-TW" sz="1600" dirty="0" err="1"/>
              <a:t>vectorized</a:t>
            </a:r>
            <a:r>
              <a:rPr kumimoji="1" lang="en-US" altLang="zh-TW" sz="1600" dirty="0"/>
              <a:t>. Each step in the for loop remaps an entire column of data through our list.</a:t>
            </a:r>
          </a:p>
        </p:txBody>
      </p:sp>
      <p:sp>
        <p:nvSpPr>
          <p:cNvPr id="5" name="TextBox 4">
            <a:extLst>
              <a:ext uri="{FF2B5EF4-FFF2-40B4-BE49-F238E27FC236}">
                <a16:creationId xmlns:a16="http://schemas.microsoft.com/office/drawing/2014/main" id="{FB12E1BE-4B72-4F91-8632-5F91C9CCE776}"/>
              </a:ext>
            </a:extLst>
          </p:cNvPr>
          <p:cNvSpPr txBox="1"/>
          <p:nvPr/>
        </p:nvSpPr>
        <p:spPr>
          <a:xfrm>
            <a:off x="369298" y="6531029"/>
            <a:ext cx="91847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1BB4A0FC-4422-8A4D-BFD6-F04B292227CA}"/>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83191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Summary of </a:t>
            </a:r>
            <a:r>
              <a:rPr lang="en-US" altLang="zh-TW" dirty="0" err="1"/>
              <a:t>Good.Loan</a:t>
            </a:r>
            <a:r>
              <a:rPr lang="en-US" altLang="zh-TW" dirty="0"/>
              <a:t> and Purpose</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800" dirty="0"/>
              <a:t>the relation of loan type to loan outcome</a:t>
            </a:r>
          </a:p>
          <a:p>
            <a:pPr marL="400050" lvl="1" indent="0">
              <a:lnSpc>
                <a:spcPct val="100000"/>
              </a:lnSpc>
              <a:buNone/>
            </a:pPr>
            <a:r>
              <a:rPr kumimoji="1" lang="en-US" altLang="zh-TW" sz="2400" dirty="0">
                <a:latin typeface="Courier" charset="0"/>
                <a:ea typeface="Courier" charset="0"/>
                <a:cs typeface="Courier" charset="0"/>
              </a:rPr>
              <a:t>table(</a:t>
            </a:r>
            <a:r>
              <a:rPr kumimoji="1" lang="en-US" altLang="zh-TW" sz="2400" dirty="0" err="1">
                <a:latin typeface="Courier" charset="0"/>
                <a:ea typeface="Courier" charset="0"/>
                <a:cs typeface="Courier" charset="0"/>
              </a:rPr>
              <a:t>d$Purpose,d$Good.Loan</a:t>
            </a:r>
            <a:r>
              <a:rPr kumimoji="1" lang="en-US" altLang="zh-TW" sz="2400" dirty="0">
                <a:latin typeface="Courier" charset="0"/>
                <a:ea typeface="Courier" charset="0"/>
                <a:cs typeface="Courier" charset="0"/>
              </a:rPr>
              <a:t>)</a:t>
            </a:r>
            <a:endParaRPr kumimoji="1" lang="zh-TW" altLang="en-US" sz="2400"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27CA9F6F-2C1F-49D0-A020-D079338F793B}"/>
              </a:ext>
            </a:extLst>
          </p:cNvPr>
          <p:cNvSpPr txBox="1"/>
          <p:nvPr/>
        </p:nvSpPr>
        <p:spPr>
          <a:xfrm>
            <a:off x="369298" y="6548347"/>
            <a:ext cx="91847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EDAC71E7-2FC9-DE44-8C34-ADEA26DDC106}"/>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02020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a:t>Summary: Loading data into R</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t>Data frames are your friend.</a:t>
            </a:r>
          </a:p>
          <a:p>
            <a:pPr>
              <a:lnSpc>
                <a:spcPct val="100000"/>
              </a:lnSpc>
            </a:pPr>
            <a:r>
              <a:rPr lang="en-US" altLang="zh-TW" dirty="0"/>
              <a:t>Use </a:t>
            </a:r>
            <a:r>
              <a:rPr lang="en-US" altLang="zh-TW" dirty="0" err="1">
                <a:solidFill>
                  <a:schemeClr val="accent1"/>
                </a:solidFill>
                <a:latin typeface="Courier" charset="0"/>
                <a:ea typeface="Courier" charset="0"/>
                <a:cs typeface="Courier" charset="0"/>
              </a:rPr>
              <a:t>read.table</a:t>
            </a:r>
            <a:r>
              <a:rPr lang="en-US" altLang="zh-TW" dirty="0">
                <a:solidFill>
                  <a:schemeClr val="accent1"/>
                </a:solidFill>
                <a:latin typeface="Courier" charset="0"/>
                <a:ea typeface="Courier" charset="0"/>
                <a:cs typeface="Courier" charset="0"/>
              </a:rPr>
              <a:t>() </a:t>
            </a:r>
            <a:r>
              <a:rPr lang="en-US" altLang="zh-TW" dirty="0"/>
              <a:t>to load small, structured datasets into R.</a:t>
            </a:r>
          </a:p>
          <a:p>
            <a:pPr>
              <a:lnSpc>
                <a:spcPct val="100000"/>
              </a:lnSpc>
            </a:pPr>
            <a:r>
              <a:rPr lang="en-US" altLang="zh-TW" dirty="0"/>
              <a:t>Always document data provenance.</a:t>
            </a:r>
            <a:endParaRPr kumimoji="1" lang="zh-TW" altLang="en-US" dirty="0"/>
          </a:p>
        </p:txBody>
      </p:sp>
      <p:sp>
        <p:nvSpPr>
          <p:cNvPr id="5" name="TextBox 4">
            <a:extLst>
              <a:ext uri="{FF2B5EF4-FFF2-40B4-BE49-F238E27FC236}">
                <a16:creationId xmlns:a16="http://schemas.microsoft.com/office/drawing/2014/main" id="{806E9F09-A115-454B-942F-295FDB26E38A}"/>
              </a:ext>
            </a:extLst>
          </p:cNvPr>
          <p:cNvSpPr txBox="1"/>
          <p:nvPr/>
        </p:nvSpPr>
        <p:spPr>
          <a:xfrm>
            <a:off x="516503" y="6539688"/>
            <a:ext cx="91847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92384F3C-29F8-FF41-BFD3-B9D3C448812F}"/>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0434829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kumimoji="1" lang="en-US" altLang="zh-TW" dirty="0"/>
              <a:t>Version control by </a:t>
            </a:r>
            <a:r>
              <a:rPr kumimoji="1" lang="en-US" altLang="zh-TW" dirty="0" err="1"/>
              <a:t>Git</a:t>
            </a:r>
            <a:endParaRPr kumimoji="1" lang="zh-TW" altLang="en-US" i="1" dirty="0"/>
          </a:p>
        </p:txBody>
      </p:sp>
      <p:sp>
        <p:nvSpPr>
          <p:cNvPr id="2" name="副標題 1">
            <a:extLst>
              <a:ext uri="{FF2B5EF4-FFF2-40B4-BE49-F238E27FC236}">
                <a16:creationId xmlns:a16="http://schemas.microsoft.com/office/drawing/2014/main" id="{31441D37-4F68-C948-AC3A-7EB57CF9239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451550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l"/>
            <a:r>
              <a:rPr kumimoji="1" lang="en-US" altLang="zh-TW" dirty="0"/>
              <a:t>S</a:t>
            </a:r>
            <a:r>
              <a:rPr kumimoji="1" lang="en-US" altLang="zh-TW" sz="3200" dirty="0"/>
              <a:t>ource code management system</a:t>
            </a:r>
            <a:endParaRPr kumimoji="1" lang="zh-TW" altLang="en-US" sz="3200" dirty="0"/>
          </a:p>
        </p:txBody>
      </p:sp>
      <p:sp>
        <p:nvSpPr>
          <p:cNvPr id="3" name="內容版面配置區 2"/>
          <p:cNvSpPr>
            <a:spLocks noGrp="1"/>
          </p:cNvSpPr>
          <p:nvPr>
            <p:ph idx="1"/>
          </p:nvPr>
        </p:nvSpPr>
        <p:spPr/>
        <p:txBody>
          <a:bodyPr>
            <a:normAutofit/>
          </a:bodyPr>
          <a:lstStyle/>
          <a:p>
            <a:pPr>
              <a:lnSpc>
                <a:spcPct val="100000"/>
              </a:lnSpc>
            </a:pPr>
            <a:r>
              <a:rPr lang="en-US" altLang="zh-TW" dirty="0"/>
              <a:t>a distributed version control system</a:t>
            </a:r>
          </a:p>
          <a:p>
            <a:pPr>
              <a:lnSpc>
                <a:spcPct val="100000"/>
              </a:lnSpc>
            </a:pPr>
            <a:r>
              <a:rPr lang="en-US" altLang="zh-TW" dirty="0"/>
              <a:t>The development of </a:t>
            </a:r>
            <a:r>
              <a:rPr lang="en-US" altLang="zh-TW" dirty="0" err="1"/>
              <a:t>Git</a:t>
            </a:r>
            <a:r>
              <a:rPr lang="en-US" altLang="zh-TW" dirty="0"/>
              <a:t> began on 3 April 2005</a:t>
            </a:r>
          </a:p>
          <a:p>
            <a:pPr>
              <a:lnSpc>
                <a:spcPct val="100000"/>
              </a:lnSpc>
            </a:pPr>
            <a:r>
              <a:rPr lang="en-US" altLang="zh-TW" dirty="0"/>
              <a:t>Torvalds quipped about the name </a:t>
            </a:r>
            <a:r>
              <a:rPr lang="en-US" altLang="zh-TW" i="1" dirty="0"/>
              <a:t>git</a:t>
            </a:r>
            <a:r>
              <a:rPr lang="en-US" altLang="zh-TW" dirty="0"/>
              <a:t>, which is British English slang meaning "unpleasant person”.</a:t>
            </a:r>
          </a:p>
          <a:p>
            <a:pPr>
              <a:lnSpc>
                <a:spcPct val="100000"/>
              </a:lnSpc>
            </a:pPr>
            <a:r>
              <a:rPr kumimoji="1" lang="en-US" altLang="zh-TW" dirty="0">
                <a:hlinkClick r:id="rId2"/>
              </a:rPr>
              <a:t>http://git-scm.com/video/what-is-git</a:t>
            </a:r>
            <a:endParaRPr lang="en-US" altLang="zh-TW" dirty="0"/>
          </a:p>
          <a:p>
            <a:pPr>
              <a:lnSpc>
                <a:spcPct val="100000"/>
              </a:lnSpc>
            </a:pPr>
            <a:r>
              <a:rPr lang="en-US" altLang="zh-TW" dirty="0">
                <a:hlinkClick r:id="rId3"/>
              </a:rPr>
              <a:t>https://git-scm.com/downloads</a:t>
            </a:r>
            <a:endParaRPr lang="en-US" altLang="zh-TW" dirty="0"/>
          </a:p>
          <a:p>
            <a:pPr>
              <a:lnSpc>
                <a:spcPct val="100000"/>
              </a:lnSpc>
            </a:pPr>
            <a:r>
              <a:rPr lang="en-US" altLang="zh-TW" dirty="0">
                <a:hlinkClick r:id="rId4"/>
              </a:rPr>
              <a:t>https://git-scm.com/book/en/v2/Getting-Started-Installing-Git</a:t>
            </a:r>
            <a:endParaRPr lang="en-US" altLang="zh-TW" dirty="0"/>
          </a:p>
        </p:txBody>
      </p:sp>
      <p:pic>
        <p:nvPicPr>
          <p:cNvPr id="4" name="圖片 3"/>
          <p:cNvPicPr>
            <a:picLocks noChangeAspect="1"/>
          </p:cNvPicPr>
          <p:nvPr/>
        </p:nvPicPr>
        <p:blipFill>
          <a:blip r:embed="rId5"/>
          <a:stretch>
            <a:fillRect/>
          </a:stretch>
        </p:blipFill>
        <p:spPr>
          <a:xfrm>
            <a:off x="6558980" y="5231390"/>
            <a:ext cx="2261153" cy="945573"/>
          </a:xfrm>
          <a:prstGeom prst="rect">
            <a:avLst/>
          </a:prstGeom>
        </p:spPr>
      </p:pic>
    </p:spTree>
    <p:extLst>
      <p:ext uri="{BB962C8B-B14F-4D97-AF65-F5344CB8AC3E}">
        <p14:creationId xmlns:p14="http://schemas.microsoft.com/office/powerpoint/2010/main" val="9941550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kumimoji="1" lang="en-US" altLang="zh-TW" dirty="0" err="1"/>
              <a:t>Github</a:t>
            </a:r>
            <a:endParaRPr kumimoji="1" lang="zh-TW" altLang="en-US" dirty="0"/>
          </a:p>
        </p:txBody>
      </p:sp>
      <p:sp>
        <p:nvSpPr>
          <p:cNvPr id="3" name="內容版面配置區 2"/>
          <p:cNvSpPr>
            <a:spLocks noGrp="1"/>
          </p:cNvSpPr>
          <p:nvPr>
            <p:ph idx="1"/>
          </p:nvPr>
        </p:nvSpPr>
        <p:spPr>
          <a:xfrm>
            <a:off x="628650" y="1825625"/>
            <a:ext cx="7886700" cy="1653152"/>
          </a:xfrm>
        </p:spPr>
        <p:txBody>
          <a:bodyPr>
            <a:normAutofit fontScale="92500"/>
          </a:bodyPr>
          <a:lstStyle/>
          <a:p>
            <a:r>
              <a:rPr lang="en-US" altLang="zh-TW" b="1" dirty="0" err="1"/>
              <a:t>GitHub</a:t>
            </a:r>
            <a:r>
              <a:rPr lang="en-US" altLang="zh-TW" dirty="0"/>
              <a:t> is a web-based Git repository hosting service.</a:t>
            </a:r>
          </a:p>
          <a:p>
            <a:r>
              <a:rPr lang="en-US" altLang="zh-TW" dirty="0"/>
              <a:t>Development of the </a:t>
            </a:r>
            <a:r>
              <a:rPr lang="en-US" altLang="zh-TW" dirty="0" err="1"/>
              <a:t>GitHub</a:t>
            </a:r>
            <a:r>
              <a:rPr lang="en-US" altLang="zh-TW" dirty="0"/>
              <a:t> platform began on 1 October 2007.</a:t>
            </a:r>
            <a:endParaRPr lang="en-US" altLang="zh-TW" baseline="30000" dirty="0"/>
          </a:p>
          <a:p>
            <a:r>
              <a:rPr lang="en-US" altLang="zh-TW" dirty="0"/>
              <a:t>The site was launched in April 2008 by Tom Preston-Werner, Chris </a:t>
            </a:r>
            <a:r>
              <a:rPr lang="en-US" altLang="zh-TW" dirty="0" err="1"/>
              <a:t>Wanstrath</a:t>
            </a:r>
            <a:r>
              <a:rPr lang="en-US" altLang="zh-TW" dirty="0"/>
              <a:t>, and PJ </a:t>
            </a:r>
            <a:r>
              <a:rPr lang="en-US" altLang="zh-TW" dirty="0" err="1"/>
              <a:t>Hyett</a:t>
            </a:r>
            <a:r>
              <a:rPr lang="en-US" altLang="zh-TW" dirty="0"/>
              <a:t> after it had been made available for a few months prior as a beta period.</a:t>
            </a:r>
            <a:endParaRPr kumimoji="1" lang="zh-TW" altLang="en-US" dirty="0"/>
          </a:p>
        </p:txBody>
      </p:sp>
      <p:pic>
        <p:nvPicPr>
          <p:cNvPr id="5" name="圖片 4"/>
          <p:cNvPicPr>
            <a:picLocks noChangeAspect="1"/>
          </p:cNvPicPr>
          <p:nvPr/>
        </p:nvPicPr>
        <p:blipFill>
          <a:blip r:embed="rId2"/>
          <a:stretch>
            <a:fillRect/>
          </a:stretch>
        </p:blipFill>
        <p:spPr>
          <a:xfrm>
            <a:off x="5812972" y="333615"/>
            <a:ext cx="2798288" cy="1109666"/>
          </a:xfrm>
          <a:prstGeom prst="rect">
            <a:avLst/>
          </a:prstGeom>
        </p:spPr>
      </p:pic>
      <p:pic>
        <p:nvPicPr>
          <p:cNvPr id="6" name="圖片 5"/>
          <p:cNvPicPr>
            <a:picLocks noChangeAspect="1"/>
          </p:cNvPicPr>
          <p:nvPr/>
        </p:nvPicPr>
        <p:blipFill>
          <a:blip r:embed="rId3"/>
          <a:stretch>
            <a:fillRect/>
          </a:stretch>
        </p:blipFill>
        <p:spPr>
          <a:xfrm>
            <a:off x="2167248" y="3478777"/>
            <a:ext cx="4637314" cy="2883605"/>
          </a:xfrm>
          <a:prstGeom prst="rect">
            <a:avLst/>
          </a:prstGeom>
        </p:spPr>
      </p:pic>
      <p:sp>
        <p:nvSpPr>
          <p:cNvPr id="7" name="矩形 6"/>
          <p:cNvSpPr/>
          <p:nvPr/>
        </p:nvSpPr>
        <p:spPr>
          <a:xfrm>
            <a:off x="3041617" y="6583607"/>
            <a:ext cx="6162718" cy="276999"/>
          </a:xfrm>
          <a:prstGeom prst="rect">
            <a:avLst/>
          </a:prstGeom>
        </p:spPr>
        <p:txBody>
          <a:bodyPr wrap="square" anchor="t">
            <a:spAutoFit/>
          </a:bodyPr>
          <a:lstStyle/>
          <a:p>
            <a:r>
              <a:rPr lang="zh-TW" altLang="en-US" sz="1200" dirty="0">
                <a:solidFill>
                  <a:schemeClr val="bg1"/>
                </a:solidFill>
                <a:ea typeface="新細明體"/>
              </a:rPr>
              <a:t>http://www.howtogeek.com/180167/htg-explains-what-is-github-and-what-do-geeks-use-it-for/</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340916392"/>
      </p:ext>
    </p:extLst>
  </p:cSld>
  <p:clrMapOvr>
    <a:masterClrMapping/>
  </p:clrMapOvr>
</p:sld>
</file>

<file path=ppt/theme/theme1.xml><?xml version="1.0" encoding="utf-8"?>
<a:theme xmlns:a="http://schemas.openxmlformats.org/drawingml/2006/main" name="digital_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gitial_brow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gital_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gital_light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7740</TotalTime>
  <Words>6568</Words>
  <Application>Microsoft Macintosh PowerPoint</Application>
  <PresentationFormat>如螢幕大小 (4:3)</PresentationFormat>
  <Paragraphs>719</Paragraphs>
  <Slides>116</Slides>
  <Notes>5</Notes>
  <HiddenSlides>0</HiddenSlides>
  <MMClips>0</MMClips>
  <ScaleCrop>false</ScaleCrop>
  <HeadingPairs>
    <vt:vector size="6" baseType="variant">
      <vt:variant>
        <vt:lpstr>使用字型</vt:lpstr>
      </vt:variant>
      <vt:variant>
        <vt:i4>8</vt:i4>
      </vt:variant>
      <vt:variant>
        <vt:lpstr>佈景主題</vt:lpstr>
      </vt:variant>
      <vt:variant>
        <vt:i4>4</vt:i4>
      </vt:variant>
      <vt:variant>
        <vt:lpstr>投影片標題</vt:lpstr>
      </vt:variant>
      <vt:variant>
        <vt:i4>116</vt:i4>
      </vt:variant>
    </vt:vector>
  </HeadingPairs>
  <TitlesOfParts>
    <vt:vector size="128" baseType="lpstr">
      <vt:lpstr>Noto Sans CJK TC</vt:lpstr>
      <vt:lpstr>Noto Sans CJK TC Medium</vt:lpstr>
      <vt:lpstr>Noto Sans CJK TC Regular</vt:lpstr>
      <vt:lpstr>Arial</vt:lpstr>
      <vt:lpstr>Calibri</vt:lpstr>
      <vt:lpstr>Cambria Math</vt:lpstr>
      <vt:lpstr>Chalkduster</vt:lpstr>
      <vt:lpstr>Courier</vt:lpstr>
      <vt:lpstr>digital_blue</vt:lpstr>
      <vt:lpstr>digitial_brown</vt:lpstr>
      <vt:lpstr>digital_green</vt:lpstr>
      <vt:lpstr>digital_lightGreen</vt:lpstr>
      <vt:lpstr>WorkingWithR</vt:lpstr>
      <vt:lpstr>Copyright declaration 版權說明</vt:lpstr>
      <vt:lpstr>Copyright declaration 版權說明</vt:lpstr>
      <vt:lpstr>Copyright declaration 版權說明</vt:lpstr>
      <vt:lpstr>Data Science this week</vt:lpstr>
      <vt:lpstr>Data Science this week</vt:lpstr>
      <vt:lpstr>Recap from the last week</vt:lpstr>
      <vt:lpstr>Data Science</vt:lpstr>
      <vt:lpstr>Data Science project</vt:lpstr>
      <vt:lpstr> X denotes a n x p matrix</vt:lpstr>
      <vt:lpstr>Supvervised</vt:lpstr>
      <vt:lpstr> Regression v.s. Classification</vt:lpstr>
      <vt:lpstr>Modeling</vt:lpstr>
      <vt:lpstr>The income data set</vt:lpstr>
      <vt:lpstr>Installing RStudio</vt:lpstr>
      <vt:lpstr>Basic Commands</vt:lpstr>
      <vt:lpstr>Today</vt:lpstr>
      <vt:lpstr>Example Code</vt:lpstr>
      <vt:lpstr>Distributions</vt:lpstr>
      <vt:lpstr>Distributions</vt:lpstr>
      <vt:lpstr>Normal distribution</vt:lpstr>
      <vt:lpstr>Normal distribution</vt:lpstr>
      <vt:lpstr>Plotting the normal density</vt:lpstr>
      <vt:lpstr>Plotting the normal density</vt:lpstr>
      <vt:lpstr>Illustrating x &lt; qnorm(0.75)</vt:lpstr>
      <vt:lpstr>Illustrating x &lt; qnorm(0.75)</vt:lpstr>
      <vt:lpstr>Summarizing R’s distribution naming conventions</vt:lpstr>
      <vt:lpstr>Summarizing R’s distribution naming conventions</vt:lpstr>
      <vt:lpstr>Lognormal distribution</vt:lpstr>
      <vt:lpstr>Binomial distribution, Bin(n,p)</vt:lpstr>
      <vt:lpstr>Binomial distribution</vt:lpstr>
      <vt:lpstr>Plotting the binomial distribution</vt:lpstr>
      <vt:lpstr>Binomial distribution</vt:lpstr>
      <vt:lpstr>Binomial distribution</vt:lpstr>
      <vt:lpstr>Binomial distribution</vt:lpstr>
      <vt:lpstr>Binomial distribution</vt:lpstr>
      <vt:lpstr>The accuracy of the Model</vt:lpstr>
      <vt:lpstr>Why Estimate f?</vt:lpstr>
      <vt:lpstr>Y ̂=f ̂(X)</vt:lpstr>
      <vt:lpstr>Y ̂=f ̂(X)</vt:lpstr>
      <vt:lpstr>PowerPoint 簡報</vt:lpstr>
      <vt:lpstr>Inference v.s. prediction</vt:lpstr>
      <vt:lpstr>Inference</vt:lpstr>
      <vt:lpstr>Inference</vt:lpstr>
      <vt:lpstr>Working with R</vt:lpstr>
      <vt:lpstr>R as a calculator</vt:lpstr>
      <vt:lpstr>Assignment</vt:lpstr>
      <vt:lpstr>?  Why &lt;-, not =</vt:lpstr>
      <vt:lpstr>What’s in a name?</vt:lpstr>
      <vt:lpstr>What’s in a name?</vt:lpstr>
      <vt:lpstr>Fix assignment</vt:lpstr>
      <vt:lpstr>x&lt;-5 vs x&lt;&lt;-5</vt:lpstr>
      <vt:lpstr>Calling functions</vt:lpstr>
      <vt:lpstr>“print to screen”</vt:lpstr>
      <vt:lpstr>Why does this code not work?</vt:lpstr>
      <vt:lpstr>What is wrong?</vt:lpstr>
      <vt:lpstr>What is wrong?</vt:lpstr>
      <vt:lpstr>Keyboard Shortcuts</vt:lpstr>
      <vt:lpstr>RStudio IDE Cheat Sheet</vt:lpstr>
      <vt:lpstr>Vectorized Operations</vt:lpstr>
      <vt:lpstr>&amp;, | vs &amp;&amp;, ||</vt:lpstr>
      <vt:lpstr>Shorter vs longer forms</vt:lpstr>
      <vt:lpstr>Test if two vectors are a match?</vt:lpstr>
      <vt:lpstr>Primary features of R</vt:lpstr>
      <vt:lpstr>R behaves like a call-by-value language</vt:lpstr>
      <vt:lpstr>Primary R data types</vt:lpstr>
      <vt:lpstr>Numbers</vt:lpstr>
      <vt:lpstr>Numbers</vt:lpstr>
      <vt:lpstr>Number Sequences</vt:lpstr>
      <vt:lpstr>Vectors</vt:lpstr>
      <vt:lpstr>[[]] vs []</vt:lpstr>
      <vt:lpstr>NULL v.s. NA</vt:lpstr>
      <vt:lpstr>Vector vs List</vt:lpstr>
      <vt:lpstr> Named lists</vt:lpstr>
      <vt:lpstr>[[]] vs []</vt:lpstr>
      <vt:lpstr>[[]] vs []</vt:lpstr>
      <vt:lpstr>Basic Commands</vt:lpstr>
      <vt:lpstr>Matrices</vt:lpstr>
      <vt:lpstr>Matrices</vt:lpstr>
      <vt:lpstr>Data Frames</vt:lpstr>
      <vt:lpstr>Data frames</vt:lpstr>
      <vt:lpstr>Matrices vs data frame</vt:lpstr>
      <vt:lpstr>Factors</vt:lpstr>
      <vt:lpstr>Coding style</vt:lpstr>
      <vt:lpstr>Loading Data into R</vt:lpstr>
      <vt:lpstr>Table-structured data with headers</vt:lpstr>
      <vt:lpstr>If there is no header in data?</vt:lpstr>
      <vt:lpstr>Reading the UCI car data</vt:lpstr>
      <vt:lpstr>Always Exploring your data first</vt:lpstr>
      <vt:lpstr>Working with other data formats</vt:lpstr>
      <vt:lpstr>Using R on less-structured data</vt:lpstr>
      <vt:lpstr>Using R on less-structured data</vt:lpstr>
      <vt:lpstr>Building a map to interpret loan use codes</vt:lpstr>
      <vt:lpstr>Transforming the car data</vt:lpstr>
      <vt:lpstr>Summary of Good.Loan and Purpose</vt:lpstr>
      <vt:lpstr>Summary: Loading data into R</vt:lpstr>
      <vt:lpstr>Version control by Git</vt:lpstr>
      <vt:lpstr>Source code management system</vt:lpstr>
      <vt:lpstr>Github</vt:lpstr>
      <vt:lpstr>Git vs Github</vt:lpstr>
      <vt:lpstr>Using Git through RStudio</vt:lpstr>
      <vt:lpstr>Connect GitHub into RStudio</vt:lpstr>
      <vt:lpstr>SSH</vt:lpstr>
      <vt:lpstr>Generating an SSH key</vt:lpstr>
      <vt:lpstr>PowerPoint 簡報</vt:lpstr>
      <vt:lpstr>PowerPoint 簡報</vt:lpstr>
      <vt:lpstr>Adding an existing project to GitHub using the command line</vt:lpstr>
      <vt:lpstr>Adding an existing project to GitHub using the command line</vt:lpstr>
      <vt:lpstr>Commends</vt:lpstr>
      <vt:lpstr>Starting a git project using the command line</vt:lpstr>
      <vt:lpstr>Starting a git project using the command line</vt:lpstr>
      <vt:lpstr>Using add/commit pairs to checkpoint work</vt:lpstr>
      <vt:lpstr>Finding out who wrote and when</vt:lpstr>
      <vt:lpstr>Git commends</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Jia-Ming Chang</dc:creator>
  <cp:lastModifiedBy>Jia-Ming Chang</cp:lastModifiedBy>
  <cp:revision>1163</cp:revision>
  <dcterms:created xsi:type="dcterms:W3CDTF">2016-01-07T11:20:23Z</dcterms:created>
  <dcterms:modified xsi:type="dcterms:W3CDTF">2020-09-14T03:18:27Z</dcterms:modified>
</cp:coreProperties>
</file>